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91" r:id="rId1"/>
  </p:sldMasterIdLst>
  <p:notesMasterIdLst>
    <p:notesMasterId r:id="rId28"/>
  </p:notesMasterIdLst>
  <p:handoutMasterIdLst>
    <p:handoutMasterId r:id="rId29"/>
  </p:handoutMasterIdLst>
  <p:sldIdLst>
    <p:sldId id="331" r:id="rId2"/>
    <p:sldId id="383" r:id="rId3"/>
    <p:sldId id="386" r:id="rId4"/>
    <p:sldId id="388" r:id="rId5"/>
    <p:sldId id="389" r:id="rId6"/>
    <p:sldId id="407" r:id="rId7"/>
    <p:sldId id="391" r:id="rId8"/>
    <p:sldId id="392" r:id="rId9"/>
    <p:sldId id="394" r:id="rId10"/>
    <p:sldId id="395" r:id="rId11"/>
    <p:sldId id="409" r:id="rId12"/>
    <p:sldId id="396" r:id="rId13"/>
    <p:sldId id="408" r:id="rId14"/>
    <p:sldId id="402" r:id="rId15"/>
    <p:sldId id="404" r:id="rId16"/>
    <p:sldId id="405" r:id="rId17"/>
    <p:sldId id="296" r:id="rId18"/>
    <p:sldId id="385" r:id="rId19"/>
    <p:sldId id="387" r:id="rId20"/>
    <p:sldId id="390" r:id="rId21"/>
    <p:sldId id="393" r:id="rId22"/>
    <p:sldId id="397" r:id="rId23"/>
    <p:sldId id="398" r:id="rId24"/>
    <p:sldId id="400" r:id="rId25"/>
    <p:sldId id="403" r:id="rId26"/>
    <p:sldId id="401" r:id="rId27"/>
  </p:sldIdLst>
  <p:sldSz cx="14630400" cy="10972800"/>
  <p:notesSz cx="10972800" cy="14630400"/>
  <p:embeddedFontLst>
    <p:embeddedFont>
      <p:font typeface="等线" panose="02010600030101010101" pitchFamily="2" charset="-122"/>
      <p:regular r:id="rId30"/>
      <p:bold r:id="rId31"/>
    </p:embeddedFont>
    <p:embeddedFont>
      <p:font typeface="华文新魏" panose="02010800040101010101" pitchFamily="2" charset="-122"/>
      <p:regular r:id="rId32"/>
    </p:embeddedFont>
    <p:embeddedFont>
      <p:font typeface="Bitter" pitchFamily="2" charset="0"/>
      <p:regular r:id="rId33"/>
      <p:bold r:id="rId34"/>
      <p:italic r:id="rId35"/>
      <p:boldItalic r:id="rId36"/>
    </p:embeddedFont>
    <p:embeddedFont>
      <p:font typeface="Bitter ExtraBold" pitchFamily="2" charset="0"/>
      <p:bold r:id="rId37"/>
      <p:italic r:id="rId38"/>
      <p:boldItalic r:id="rId39"/>
    </p:embeddedFont>
    <p:embeddedFont>
      <p:font typeface="Bitter Medium" pitchFamily="2" charset="0"/>
      <p:regular r:id="rId40"/>
      <p:italic r:id="rId41"/>
    </p:embeddedFont>
    <p:embeddedFont>
      <p:font typeface="Bitter SemiBold" pitchFamily="2" charset="0"/>
      <p:regular r:id="rId42"/>
      <p:bold r:id="rId43"/>
      <p:italic r:id="rId44"/>
      <p:boldItalic r:id="rId45"/>
    </p:embeddedFont>
    <p:embeddedFont>
      <p:font typeface="Cambria Math" panose="02040503050406030204" pitchFamily="18" charset="0"/>
      <p:regular r:id="rId4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AEEF"/>
    <a:srgbClr val="FFF8F0"/>
    <a:srgbClr val="FF0000"/>
    <a:srgbClr val="F29F24"/>
    <a:srgbClr val="4584D9"/>
    <a:srgbClr val="F3BBB5"/>
    <a:srgbClr val="E5A7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中度样式 4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4" autoAdjust="0"/>
    <p:restoredTop sz="94610"/>
  </p:normalViewPr>
  <p:slideViewPr>
    <p:cSldViewPr snapToGrid="0" snapToObjects="1">
      <p:cViewPr varScale="1">
        <p:scale>
          <a:sx n="75" d="100"/>
          <a:sy n="75" d="100"/>
        </p:scale>
        <p:origin x="176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8" d="100"/>
          <a:sy n="58" d="100"/>
        </p:scale>
        <p:origin x="4092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邢传阳" userId="4617c68a-97df-4ba4-8720-c5cb9ea0f3e2" providerId="ADAL" clId="{DA69C72A-206E-55E8-B1E7-568340D0C910}"/>
    <pc:docChg chg="undo redo custSel addSld delSld modSld sldOrd">
      <pc:chgData name="邢传阳" userId="4617c68a-97df-4ba4-8720-c5cb9ea0f3e2" providerId="ADAL" clId="{DA69C72A-206E-55E8-B1E7-568340D0C910}" dt="2026-07-21T15:56:59.198" v="5215" actId="207"/>
      <pc:docMkLst>
        <pc:docMk/>
      </pc:docMkLst>
      <pc:sldChg chg="addSp modSp mod modAnim">
        <pc:chgData name="邢传阳" userId="4617c68a-97df-4ba4-8720-c5cb9ea0f3e2" providerId="ADAL" clId="{DA69C72A-206E-55E8-B1E7-568340D0C910}" dt="2026-07-21T15:56:59.198" v="5215" actId="207"/>
        <pc:sldMkLst>
          <pc:docMk/>
          <pc:sldMk cId="0" sldId="296"/>
        </pc:sldMkLst>
        <pc:spChg chg="mod">
          <ac:chgData name="邢传阳" userId="4617c68a-97df-4ba4-8720-c5cb9ea0f3e2" providerId="ADAL" clId="{DA69C72A-206E-55E8-B1E7-568340D0C910}" dt="2026-07-21T14:44:54.621" v="4893" actId="403"/>
          <ac:spMkLst>
            <pc:docMk/>
            <pc:sldMk cId="0" sldId="296"/>
            <ac:spMk id="8" creationId="{BC93DE17-DB8E-6699-1AEB-A82B4A3B5717}"/>
          </ac:spMkLst>
        </pc:spChg>
        <pc:spChg chg="mod">
          <ac:chgData name="邢传阳" userId="4617c68a-97df-4ba4-8720-c5cb9ea0f3e2" providerId="ADAL" clId="{DA69C72A-206E-55E8-B1E7-568340D0C910}" dt="2026-07-21T14:47:16.148" v="4919" actId="12788"/>
          <ac:spMkLst>
            <pc:docMk/>
            <pc:sldMk cId="0" sldId="296"/>
            <ac:spMk id="9" creationId="{817ECA40-0769-54E8-20D5-189DC3B51EAC}"/>
          </ac:spMkLst>
        </pc:spChg>
        <pc:spChg chg="mod">
          <ac:chgData name="邢传阳" userId="4617c68a-97df-4ba4-8720-c5cb9ea0f3e2" providerId="ADAL" clId="{DA69C72A-206E-55E8-B1E7-568340D0C910}" dt="2026-07-21T14:48:37.823" v="4925" actId="2711"/>
          <ac:spMkLst>
            <pc:docMk/>
            <pc:sldMk cId="0" sldId="296"/>
            <ac:spMk id="42" creationId="{E57C9809-AA20-180A-7499-F0596D853569}"/>
          </ac:spMkLst>
        </pc:spChg>
        <pc:spChg chg="mod">
          <ac:chgData name="邢传阳" userId="4617c68a-97df-4ba4-8720-c5cb9ea0f3e2" providerId="ADAL" clId="{DA69C72A-206E-55E8-B1E7-568340D0C910}" dt="2026-07-21T15:56:59.198" v="5215" actId="207"/>
          <ac:spMkLst>
            <pc:docMk/>
            <pc:sldMk cId="0" sldId="296"/>
            <ac:spMk id="56" creationId="{9851AA84-5AA2-DC28-163C-FDBC69893C62}"/>
          </ac:spMkLst>
        </pc:spChg>
        <pc:picChg chg="add mod">
          <ac:chgData name="邢传阳" userId="4617c68a-97df-4ba4-8720-c5cb9ea0f3e2" providerId="ADAL" clId="{DA69C72A-206E-55E8-B1E7-568340D0C910}" dt="2026-07-21T14:49:43.981" v="4955" actId="1440"/>
          <ac:picMkLst>
            <pc:docMk/>
            <pc:sldMk cId="0" sldId="296"/>
            <ac:picMk id="6" creationId="{52C034FF-E2A8-CCEC-6522-C9FE52B4C1C3}"/>
          </ac:picMkLst>
        </pc:picChg>
      </pc:sldChg>
      <pc:sldChg chg="addSp delSp modSp mod">
        <pc:chgData name="邢传阳" userId="4617c68a-97df-4ba4-8720-c5cb9ea0f3e2" providerId="ADAL" clId="{DA69C72A-206E-55E8-B1E7-568340D0C910}" dt="2026-07-21T15:30:54.878" v="5157" actId="20577"/>
        <pc:sldMkLst>
          <pc:docMk/>
          <pc:sldMk cId="2875070695" sldId="331"/>
        </pc:sldMkLst>
        <pc:spChg chg="mod">
          <ac:chgData name="邢传阳" userId="4617c68a-97df-4ba4-8720-c5cb9ea0f3e2" providerId="ADAL" clId="{DA69C72A-206E-55E8-B1E7-568340D0C910}" dt="2026-07-21T15:30:54.878" v="5157" actId="20577"/>
          <ac:spMkLst>
            <pc:docMk/>
            <pc:sldMk cId="2875070695" sldId="331"/>
            <ac:spMk id="4" creationId="{A2120120-1D7C-A7E3-91D9-52005F7B693B}"/>
          </ac:spMkLst>
        </pc:spChg>
      </pc:sldChg>
      <pc:sldChg chg="add">
        <pc:chgData name="邢传阳" userId="4617c68a-97df-4ba4-8720-c5cb9ea0f3e2" providerId="ADAL" clId="{DA69C72A-206E-55E8-B1E7-568340D0C910}" dt="2026-07-21T13:14:57.270" v="2920"/>
        <pc:sldMkLst>
          <pc:docMk/>
          <pc:sldMk cId="273700677" sldId="385"/>
        </pc:sldMkLst>
      </pc:sldChg>
      <pc:sldChg chg="del">
        <pc:chgData name="邢传阳" userId="4617c68a-97df-4ba4-8720-c5cb9ea0f3e2" providerId="ADAL" clId="{DA69C72A-206E-55E8-B1E7-568340D0C910}" dt="2026-07-21T13:14:40.824" v="2919" actId="2696"/>
        <pc:sldMkLst>
          <pc:docMk/>
          <pc:sldMk cId="2202520394" sldId="385"/>
        </pc:sldMkLst>
      </pc:sldChg>
      <pc:sldChg chg="addSp delSp modSp mod delAnim modAnim">
        <pc:chgData name="邢传阳" userId="4617c68a-97df-4ba4-8720-c5cb9ea0f3e2" providerId="ADAL" clId="{DA69C72A-206E-55E8-B1E7-568340D0C910}" dt="2026-07-21T14:54:00.973" v="5004"/>
        <pc:sldMkLst>
          <pc:docMk/>
          <pc:sldMk cId="1664069836" sldId="386"/>
        </pc:sldMkLst>
        <pc:spChg chg="add del mod">
          <ac:chgData name="邢传阳" userId="4617c68a-97df-4ba4-8720-c5cb9ea0f3e2" providerId="ADAL" clId="{DA69C72A-206E-55E8-B1E7-568340D0C910}" dt="2026-07-21T14:52:42.298" v="4973" actId="478"/>
          <ac:spMkLst>
            <pc:docMk/>
            <pc:sldMk cId="1664069836" sldId="386"/>
            <ac:spMk id="14" creationId="{C9F6D07F-BACB-6AD2-393C-06D1FEB679FB}"/>
          </ac:spMkLst>
        </pc:spChg>
        <pc:spChg chg="mod">
          <ac:chgData name="邢传阳" userId="4617c68a-97df-4ba4-8720-c5cb9ea0f3e2" providerId="ADAL" clId="{DA69C72A-206E-55E8-B1E7-568340D0C910}" dt="2026-07-21T14:52:58.895" v="4988" actId="1037"/>
          <ac:spMkLst>
            <pc:docMk/>
            <pc:sldMk cId="1664069836" sldId="386"/>
            <ac:spMk id="20" creationId="{054D1AFA-95D1-BFE9-F23F-CA4BC64D3CEC}"/>
          </ac:spMkLst>
        </pc:spChg>
        <pc:spChg chg="mod topLvl">
          <ac:chgData name="邢传阳" userId="4617c68a-97df-4ba4-8720-c5cb9ea0f3e2" providerId="ADAL" clId="{DA69C72A-206E-55E8-B1E7-568340D0C910}" dt="2026-07-21T14:53:30.149" v="4998" actId="1037"/>
          <ac:spMkLst>
            <pc:docMk/>
            <pc:sldMk cId="1664069836" sldId="386"/>
            <ac:spMk id="22" creationId="{E8E0AECA-263F-5C56-BA8B-82E5F156E20C}"/>
          </ac:spMkLst>
        </pc:spChg>
        <pc:grpChg chg="del">
          <ac:chgData name="邢传阳" userId="4617c68a-97df-4ba4-8720-c5cb9ea0f3e2" providerId="ADAL" clId="{DA69C72A-206E-55E8-B1E7-568340D0C910}" dt="2026-07-21T13:26:07.763" v="2999" actId="165"/>
          <ac:grpSpMkLst>
            <pc:docMk/>
            <pc:sldMk cId="1664069836" sldId="386"/>
            <ac:grpSpMk id="6" creationId="{7BC7733F-AF9B-2303-41D1-160F3B92EB2D}"/>
          </ac:grpSpMkLst>
        </pc:grpChg>
        <pc:grpChg chg="del mod">
          <ac:chgData name="邢传阳" userId="4617c68a-97df-4ba4-8720-c5cb9ea0f3e2" providerId="ADAL" clId="{DA69C72A-206E-55E8-B1E7-568340D0C910}" dt="2026-07-21T13:33:18.083" v="3125" actId="478"/>
          <ac:grpSpMkLst>
            <pc:docMk/>
            <pc:sldMk cId="1664069836" sldId="386"/>
            <ac:grpSpMk id="35" creationId="{6DD67860-327A-8992-B722-8C49323A1DA8}"/>
          </ac:grpSpMkLst>
        </pc:grpChg>
        <pc:grpChg chg="del mod topLvl">
          <ac:chgData name="邢传阳" userId="4617c68a-97df-4ba4-8720-c5cb9ea0f3e2" providerId="ADAL" clId="{DA69C72A-206E-55E8-B1E7-568340D0C910}" dt="2026-07-21T13:35:11.111" v="3137" actId="478"/>
          <ac:grpSpMkLst>
            <pc:docMk/>
            <pc:sldMk cId="1664069836" sldId="386"/>
            <ac:grpSpMk id="36" creationId="{D4630BFE-7924-DD3B-3676-F76AC15BA792}"/>
          </ac:grpSpMkLst>
        </pc:grpChg>
        <pc:picChg chg="add del mod">
          <ac:chgData name="邢传阳" userId="4617c68a-97df-4ba4-8720-c5cb9ea0f3e2" providerId="ADAL" clId="{DA69C72A-206E-55E8-B1E7-568340D0C910}" dt="2026-07-21T13:34:52.265" v="3127" actId="478"/>
          <ac:picMkLst>
            <pc:docMk/>
            <pc:sldMk cId="1664069836" sldId="386"/>
            <ac:picMk id="8" creationId="{CF8E0278-0DE8-8C7B-B6D8-DAFA8311B725}"/>
          </ac:picMkLst>
        </pc:picChg>
        <pc:picChg chg="add mod">
          <ac:chgData name="邢传阳" userId="4617c68a-97df-4ba4-8720-c5cb9ea0f3e2" providerId="ADAL" clId="{DA69C72A-206E-55E8-B1E7-568340D0C910}" dt="2026-07-21T14:53:30.149" v="4998" actId="1037"/>
          <ac:picMkLst>
            <pc:docMk/>
            <pc:sldMk cId="1664069836" sldId="386"/>
            <ac:picMk id="10" creationId="{18B10AA2-5C57-CF86-B7B6-3ACCF3969D77}"/>
          </ac:picMkLst>
        </pc:picChg>
        <pc:picChg chg="add mod">
          <ac:chgData name="邢传阳" userId="4617c68a-97df-4ba4-8720-c5cb9ea0f3e2" providerId="ADAL" clId="{DA69C72A-206E-55E8-B1E7-568340D0C910}" dt="2026-07-21T14:52:58.895" v="4988" actId="1037"/>
          <ac:picMkLst>
            <pc:docMk/>
            <pc:sldMk cId="1664069836" sldId="386"/>
            <ac:picMk id="12" creationId="{D6A861F2-DE2B-7D5B-C77B-8F01305E56EB}"/>
          </ac:picMkLst>
        </pc:picChg>
        <pc:picChg chg="mod topLvl">
          <ac:chgData name="邢传阳" userId="4617c68a-97df-4ba4-8720-c5cb9ea0f3e2" providerId="ADAL" clId="{DA69C72A-206E-55E8-B1E7-568340D0C910}" dt="2026-07-21T14:53:30.149" v="4998" actId="1037"/>
          <ac:picMkLst>
            <pc:docMk/>
            <pc:sldMk cId="1664069836" sldId="386"/>
            <ac:picMk id="13" creationId="{2DF1D790-868C-2EF4-5722-120EB244ABAC}"/>
          </ac:picMkLst>
        </pc:picChg>
        <pc:picChg chg="mod">
          <ac:chgData name="邢传阳" userId="4617c68a-97df-4ba4-8720-c5cb9ea0f3e2" providerId="ADAL" clId="{DA69C72A-206E-55E8-B1E7-568340D0C910}" dt="2026-07-21T14:52:58.895" v="4988" actId="1037"/>
          <ac:picMkLst>
            <pc:docMk/>
            <pc:sldMk cId="1664069836" sldId="386"/>
            <ac:picMk id="15" creationId="{F9C1D6D6-6B55-0D52-E5C1-9A86B8885C65}"/>
          </ac:picMkLst>
        </pc:picChg>
        <pc:picChg chg="mod">
          <ac:chgData name="邢传阳" userId="4617c68a-97df-4ba4-8720-c5cb9ea0f3e2" providerId="ADAL" clId="{DA69C72A-206E-55E8-B1E7-568340D0C910}" dt="2026-07-21T13:25:58.328" v="2991" actId="1076"/>
          <ac:picMkLst>
            <pc:docMk/>
            <pc:sldMk cId="1664069836" sldId="386"/>
            <ac:picMk id="31" creationId="{AC88C306-F2B1-4D16-9EF4-859EBBDB8DB1}"/>
          </ac:picMkLst>
        </pc:picChg>
        <pc:picChg chg="mod">
          <ac:chgData name="邢传阳" userId="4617c68a-97df-4ba4-8720-c5cb9ea0f3e2" providerId="ADAL" clId="{DA69C72A-206E-55E8-B1E7-568340D0C910}" dt="2026-07-21T13:25:58.328" v="2991" actId="1076"/>
          <ac:picMkLst>
            <pc:docMk/>
            <pc:sldMk cId="1664069836" sldId="386"/>
            <ac:picMk id="33" creationId="{6DCB8E74-DFF7-B2BF-C57C-471017A8CB85}"/>
          </ac:picMkLst>
        </pc:picChg>
        <pc:cxnChg chg="add mod">
          <ac:chgData name="邢传阳" userId="4617c68a-97df-4ba4-8720-c5cb9ea0f3e2" providerId="ADAL" clId="{DA69C72A-206E-55E8-B1E7-568340D0C910}" dt="2026-07-21T14:53:22.095" v="4993" actId="12788"/>
          <ac:cxnSpMkLst>
            <pc:docMk/>
            <pc:sldMk cId="1664069836" sldId="386"/>
            <ac:cxnSpMk id="17" creationId="{445A515C-EC71-295A-08BB-15C8E3DD47F6}"/>
          </ac:cxnSpMkLst>
        </pc:cxnChg>
      </pc:sldChg>
      <pc:sldChg chg="add ord">
        <pc:chgData name="邢传阳" userId="4617c68a-97df-4ba4-8720-c5cb9ea0f3e2" providerId="ADAL" clId="{DA69C72A-206E-55E8-B1E7-568340D0C910}" dt="2026-07-21T13:20:38.207" v="2938" actId="20578"/>
        <pc:sldMkLst>
          <pc:docMk/>
          <pc:sldMk cId="1944641388" sldId="387"/>
        </pc:sldMkLst>
      </pc:sldChg>
      <pc:sldChg chg="del">
        <pc:chgData name="邢传阳" userId="4617c68a-97df-4ba4-8720-c5cb9ea0f3e2" providerId="ADAL" clId="{DA69C72A-206E-55E8-B1E7-568340D0C910}" dt="2026-07-21T13:20:28.595" v="2936" actId="2696"/>
        <pc:sldMkLst>
          <pc:docMk/>
          <pc:sldMk cId="2744661074" sldId="387"/>
        </pc:sldMkLst>
      </pc:sldChg>
      <pc:sldChg chg="addSp delSp modSp mod delAnim modAnim">
        <pc:chgData name="邢传阳" userId="4617c68a-97df-4ba4-8720-c5cb9ea0f3e2" providerId="ADAL" clId="{DA69C72A-206E-55E8-B1E7-568340D0C910}" dt="2026-07-21T14:56:44.699" v="5022" actId="20577"/>
        <pc:sldMkLst>
          <pc:docMk/>
          <pc:sldMk cId="3964719090" sldId="388"/>
        </pc:sldMkLst>
        <pc:spChg chg="add mod">
          <ac:chgData name="邢传阳" userId="4617c68a-97df-4ba4-8720-c5cb9ea0f3e2" providerId="ADAL" clId="{DA69C72A-206E-55E8-B1E7-568340D0C910}" dt="2026-07-21T13:28:41.920" v="3054" actId="1076"/>
          <ac:spMkLst>
            <pc:docMk/>
            <pc:sldMk cId="3964719090" sldId="388"/>
            <ac:spMk id="7" creationId="{2341163A-B7AF-193C-5BEE-A0E826EDFB2B}"/>
          </ac:spMkLst>
        </pc:spChg>
        <pc:spChg chg="mod">
          <ac:chgData name="邢传阳" userId="4617c68a-97df-4ba4-8720-c5cb9ea0f3e2" providerId="ADAL" clId="{DA69C72A-206E-55E8-B1E7-568340D0C910}" dt="2026-07-21T14:56:44.699" v="5022" actId="20577"/>
          <ac:spMkLst>
            <pc:docMk/>
            <pc:sldMk cId="3964719090" sldId="388"/>
            <ac:spMk id="13" creationId="{B629DF37-5898-6421-2C7A-43D87F547942}"/>
          </ac:spMkLst>
        </pc:spChg>
        <pc:picChg chg="del">
          <ac:chgData name="邢传阳" userId="4617c68a-97df-4ba4-8720-c5cb9ea0f3e2" providerId="ADAL" clId="{DA69C72A-206E-55E8-B1E7-568340D0C910}" dt="2026-07-21T13:24:45.340" v="2977" actId="478"/>
          <ac:picMkLst>
            <pc:docMk/>
            <pc:sldMk cId="3964719090" sldId="388"/>
            <ac:picMk id="10" creationId="{C77AB4C3-630F-3582-5E0A-29C92CBDD70E}"/>
          </ac:picMkLst>
        </pc:picChg>
        <pc:picChg chg="del">
          <ac:chgData name="邢传阳" userId="4617c68a-97df-4ba4-8720-c5cb9ea0f3e2" providerId="ADAL" clId="{DA69C72A-206E-55E8-B1E7-568340D0C910}" dt="2026-07-21T13:24:39.535" v="2976" actId="478"/>
          <ac:picMkLst>
            <pc:docMk/>
            <pc:sldMk cId="3964719090" sldId="388"/>
            <ac:picMk id="15" creationId="{746CE359-431C-4723-32F5-180D85908F96}"/>
          </ac:picMkLst>
        </pc:picChg>
      </pc:sldChg>
      <pc:sldChg chg="delSp modSp mod delAnim modAnim">
        <pc:chgData name="邢传阳" userId="4617c68a-97df-4ba4-8720-c5cb9ea0f3e2" providerId="ADAL" clId="{DA69C72A-206E-55E8-B1E7-568340D0C910}" dt="2026-07-21T15:36:56.354" v="5159" actId="20577"/>
        <pc:sldMkLst>
          <pc:docMk/>
          <pc:sldMk cId="55978538" sldId="389"/>
        </pc:sldMkLst>
        <pc:spChg chg="mod">
          <ac:chgData name="邢传阳" userId="4617c68a-97df-4ba4-8720-c5cb9ea0f3e2" providerId="ADAL" clId="{DA69C72A-206E-55E8-B1E7-568340D0C910}" dt="2026-07-21T15:36:56.354" v="5159" actId="20577"/>
          <ac:spMkLst>
            <pc:docMk/>
            <pc:sldMk cId="55978538" sldId="389"/>
            <ac:spMk id="9" creationId="{12A9C375-FDCA-BBAB-5B9A-A1C5273521AB}"/>
          </ac:spMkLst>
        </pc:spChg>
        <pc:spChg chg="mod">
          <ac:chgData name="邢传阳" userId="4617c68a-97df-4ba4-8720-c5cb9ea0f3e2" providerId="ADAL" clId="{DA69C72A-206E-55E8-B1E7-568340D0C910}" dt="2026-07-21T15:36:56.354" v="5159" actId="20577"/>
          <ac:spMkLst>
            <pc:docMk/>
            <pc:sldMk cId="55978538" sldId="389"/>
            <ac:spMk id="11" creationId="{FE96D71E-03BE-37BE-3D99-113000A5587E}"/>
          </ac:spMkLst>
        </pc:spChg>
        <pc:spChg chg="mod">
          <ac:chgData name="邢传阳" userId="4617c68a-97df-4ba4-8720-c5cb9ea0f3e2" providerId="ADAL" clId="{DA69C72A-206E-55E8-B1E7-568340D0C910}" dt="2026-07-21T15:36:56.354" v="5159" actId="20577"/>
          <ac:spMkLst>
            <pc:docMk/>
            <pc:sldMk cId="55978538" sldId="389"/>
            <ac:spMk id="12" creationId="{FE6B8FED-F064-F26A-2665-C5C607102EE2}"/>
          </ac:spMkLst>
        </pc:spChg>
        <pc:spChg chg="mod">
          <ac:chgData name="邢传阳" userId="4617c68a-97df-4ba4-8720-c5cb9ea0f3e2" providerId="ADAL" clId="{DA69C72A-206E-55E8-B1E7-568340D0C910}" dt="2026-07-21T14:37:18.533" v="4781" actId="403"/>
          <ac:spMkLst>
            <pc:docMk/>
            <pc:sldMk cId="55978538" sldId="389"/>
            <ac:spMk id="13" creationId="{D46908A1-5F54-9296-DDF2-91F368799523}"/>
          </ac:spMkLst>
        </pc:spChg>
        <pc:grpChg chg="mod">
          <ac:chgData name="邢传阳" userId="4617c68a-97df-4ba4-8720-c5cb9ea0f3e2" providerId="ADAL" clId="{DA69C72A-206E-55E8-B1E7-568340D0C910}" dt="2026-07-21T15:36:56.354" v="5159" actId="20577"/>
          <ac:grpSpMkLst>
            <pc:docMk/>
            <pc:sldMk cId="55978538" sldId="389"/>
            <ac:grpSpMk id="10" creationId="{33F98048-78C7-B16D-3458-A09C5F64AA4F}"/>
          </ac:grpSpMkLst>
        </pc:grpChg>
        <pc:grpChg chg="mod">
          <ac:chgData name="邢传阳" userId="4617c68a-97df-4ba4-8720-c5cb9ea0f3e2" providerId="ADAL" clId="{DA69C72A-206E-55E8-B1E7-568340D0C910}" dt="2026-07-21T15:36:56.354" v="5159" actId="20577"/>
          <ac:grpSpMkLst>
            <pc:docMk/>
            <pc:sldMk cId="55978538" sldId="389"/>
            <ac:grpSpMk id="14" creationId="{44147B27-CADA-5114-05A5-935798A84F7A}"/>
          </ac:grpSpMkLst>
        </pc:grpChg>
        <pc:picChg chg="mod">
          <ac:chgData name="邢传阳" userId="4617c68a-97df-4ba4-8720-c5cb9ea0f3e2" providerId="ADAL" clId="{DA69C72A-206E-55E8-B1E7-568340D0C910}" dt="2026-07-21T15:36:56.354" v="5159" actId="20577"/>
          <ac:picMkLst>
            <pc:docMk/>
            <pc:sldMk cId="55978538" sldId="389"/>
            <ac:picMk id="8" creationId="{9E1413BB-4350-063B-DF24-E152C88A9C24}"/>
          </ac:picMkLst>
        </pc:picChg>
        <pc:picChg chg="del">
          <ac:chgData name="邢传阳" userId="4617c68a-97df-4ba4-8720-c5cb9ea0f3e2" providerId="ADAL" clId="{DA69C72A-206E-55E8-B1E7-568340D0C910}" dt="2026-07-21T13:29:39.837" v="3058" actId="478"/>
          <ac:picMkLst>
            <pc:docMk/>
            <pc:sldMk cId="55978538" sldId="389"/>
            <ac:picMk id="16" creationId="{C600441C-7681-9885-3BA6-D27F42B810EC}"/>
          </ac:picMkLst>
        </pc:picChg>
      </pc:sldChg>
      <pc:sldChg chg="add ord">
        <pc:chgData name="邢传阳" userId="4617c68a-97df-4ba4-8720-c5cb9ea0f3e2" providerId="ADAL" clId="{DA69C72A-206E-55E8-B1E7-568340D0C910}" dt="2026-07-21T13:20:38.207" v="2938" actId="20578"/>
        <pc:sldMkLst>
          <pc:docMk/>
          <pc:sldMk cId="111523554" sldId="390"/>
        </pc:sldMkLst>
      </pc:sldChg>
      <pc:sldChg chg="del">
        <pc:chgData name="邢传阳" userId="4617c68a-97df-4ba4-8720-c5cb9ea0f3e2" providerId="ADAL" clId="{DA69C72A-206E-55E8-B1E7-568340D0C910}" dt="2026-07-21T13:20:28.595" v="2936" actId="2696"/>
        <pc:sldMkLst>
          <pc:docMk/>
          <pc:sldMk cId="3694446069" sldId="390"/>
        </pc:sldMkLst>
      </pc:sldChg>
      <pc:sldChg chg="modSp add del mod modAnim">
        <pc:chgData name="邢传阳" userId="4617c68a-97df-4ba4-8720-c5cb9ea0f3e2" providerId="ADAL" clId="{DA69C72A-206E-55E8-B1E7-568340D0C910}" dt="2026-07-21T14:03:06.491" v="3958" actId="1076"/>
        <pc:sldMkLst>
          <pc:docMk/>
          <pc:sldMk cId="1314817430" sldId="391"/>
        </pc:sldMkLst>
        <pc:spChg chg="mod">
          <ac:chgData name="邢传阳" userId="4617c68a-97df-4ba4-8720-c5cb9ea0f3e2" providerId="ADAL" clId="{DA69C72A-206E-55E8-B1E7-568340D0C910}" dt="2026-07-21T14:02:39.623" v="3951" actId="403"/>
          <ac:spMkLst>
            <pc:docMk/>
            <pc:sldMk cId="1314817430" sldId="391"/>
            <ac:spMk id="8" creationId="{77A1EB96-2444-8602-C2EC-5DDE93A2CAB2}"/>
          </ac:spMkLst>
        </pc:spChg>
        <pc:spChg chg="mod">
          <ac:chgData name="邢传阳" userId="4617c68a-97df-4ba4-8720-c5cb9ea0f3e2" providerId="ADAL" clId="{DA69C72A-206E-55E8-B1E7-568340D0C910}" dt="2026-07-21T14:03:06.491" v="3958" actId="1076"/>
          <ac:spMkLst>
            <pc:docMk/>
            <pc:sldMk cId="1314817430" sldId="391"/>
            <ac:spMk id="28" creationId="{9C181588-1D72-18D1-6ACF-200B2F5FF2D2}"/>
          </ac:spMkLst>
        </pc:spChg>
        <pc:grpChg chg="mod">
          <ac:chgData name="邢传阳" userId="4617c68a-97df-4ba4-8720-c5cb9ea0f3e2" providerId="ADAL" clId="{DA69C72A-206E-55E8-B1E7-568340D0C910}" dt="2026-07-21T14:02:54.007" v="3956" actId="1035"/>
          <ac:grpSpMkLst>
            <pc:docMk/>
            <pc:sldMk cId="1314817430" sldId="391"/>
            <ac:grpSpMk id="9" creationId="{0F7E9CFD-6A98-DAFF-2060-DE02ACB10996}"/>
          </ac:grpSpMkLst>
        </pc:grpChg>
        <pc:grpChg chg="mod">
          <ac:chgData name="邢传阳" userId="4617c68a-97df-4ba4-8720-c5cb9ea0f3e2" providerId="ADAL" clId="{DA69C72A-206E-55E8-B1E7-568340D0C910}" dt="2026-07-21T14:02:32.592" v="3950" actId="1038"/>
          <ac:grpSpMkLst>
            <pc:docMk/>
            <pc:sldMk cId="1314817430" sldId="391"/>
            <ac:grpSpMk id="16" creationId="{477C04B7-E352-31CD-15B1-AAF5962C7426}"/>
          </ac:grpSpMkLst>
        </pc:grpChg>
        <pc:grpChg chg="mod">
          <ac:chgData name="邢传阳" userId="4617c68a-97df-4ba4-8720-c5cb9ea0f3e2" providerId="ADAL" clId="{DA69C72A-206E-55E8-B1E7-568340D0C910}" dt="2026-07-21T14:01:51.592" v="3923" actId="1035"/>
          <ac:grpSpMkLst>
            <pc:docMk/>
            <pc:sldMk cId="1314817430" sldId="391"/>
            <ac:grpSpMk id="17" creationId="{82281475-DD84-F22E-9E5C-E3FC823745C6}"/>
          </ac:grpSpMkLst>
        </pc:grpChg>
        <pc:picChg chg="mod">
          <ac:chgData name="邢传阳" userId="4617c68a-97df-4ba4-8720-c5cb9ea0f3e2" providerId="ADAL" clId="{DA69C72A-206E-55E8-B1E7-568340D0C910}" dt="2026-07-21T14:02:28.709" v="3947" actId="14100"/>
          <ac:picMkLst>
            <pc:docMk/>
            <pc:sldMk cId="1314817430" sldId="391"/>
            <ac:picMk id="11" creationId="{02C55822-3587-A88C-8E85-236B20C5887A}"/>
          </ac:picMkLst>
        </pc:picChg>
        <pc:picChg chg="mod">
          <ac:chgData name="邢传阳" userId="4617c68a-97df-4ba4-8720-c5cb9ea0f3e2" providerId="ADAL" clId="{DA69C72A-206E-55E8-B1E7-568340D0C910}" dt="2026-07-21T14:02:14.967" v="3944" actId="14100"/>
          <ac:picMkLst>
            <pc:docMk/>
            <pc:sldMk cId="1314817430" sldId="391"/>
            <ac:picMk id="12" creationId="{B24A62F4-E309-3F40-A85F-531847924AB2}"/>
          </ac:picMkLst>
        </pc:picChg>
        <pc:picChg chg="mod">
          <ac:chgData name="邢传阳" userId="4617c68a-97df-4ba4-8720-c5cb9ea0f3e2" providerId="ADAL" clId="{DA69C72A-206E-55E8-B1E7-568340D0C910}" dt="2026-07-21T14:02:24.927" v="3946" actId="14100"/>
          <ac:picMkLst>
            <pc:docMk/>
            <pc:sldMk cId="1314817430" sldId="391"/>
            <ac:picMk id="13" creationId="{D2AF0DF9-48E0-351E-F4EB-5375197560E2}"/>
          </ac:picMkLst>
        </pc:picChg>
        <pc:picChg chg="mod">
          <ac:chgData name="邢传阳" userId="4617c68a-97df-4ba4-8720-c5cb9ea0f3e2" providerId="ADAL" clId="{DA69C72A-206E-55E8-B1E7-568340D0C910}" dt="2026-07-21T14:02:02.801" v="3941" actId="1037"/>
          <ac:picMkLst>
            <pc:docMk/>
            <pc:sldMk cId="1314817430" sldId="391"/>
            <ac:picMk id="14" creationId="{972E4B5F-1929-336D-FF64-0AA8AA15BE3F}"/>
          </ac:picMkLst>
        </pc:picChg>
      </pc:sldChg>
      <pc:sldChg chg="add">
        <pc:chgData name="邢传阳" userId="4617c68a-97df-4ba4-8720-c5cb9ea0f3e2" providerId="ADAL" clId="{DA69C72A-206E-55E8-B1E7-568340D0C910}" dt="2026-07-21T13:54:18.355" v="3710"/>
        <pc:sldMkLst>
          <pc:docMk/>
          <pc:sldMk cId="1371589059" sldId="393"/>
        </pc:sldMkLst>
      </pc:sldChg>
      <pc:sldChg chg="del">
        <pc:chgData name="邢传阳" userId="4617c68a-97df-4ba4-8720-c5cb9ea0f3e2" providerId="ADAL" clId="{DA69C72A-206E-55E8-B1E7-568340D0C910}" dt="2026-07-21T13:54:13.534" v="3709" actId="2696"/>
        <pc:sldMkLst>
          <pc:docMk/>
          <pc:sldMk cId="2963712348" sldId="393"/>
        </pc:sldMkLst>
      </pc:sldChg>
      <pc:sldChg chg="addSp modSp mod modAnim">
        <pc:chgData name="邢传阳" userId="4617c68a-97df-4ba4-8720-c5cb9ea0f3e2" providerId="ADAL" clId="{DA69C72A-206E-55E8-B1E7-568340D0C910}" dt="2026-07-21T15:10:09.082" v="5114" actId="1037"/>
        <pc:sldMkLst>
          <pc:docMk/>
          <pc:sldMk cId="2878271498" sldId="394"/>
        </pc:sldMkLst>
        <pc:spChg chg="mod">
          <ac:chgData name="邢传阳" userId="4617c68a-97df-4ba4-8720-c5cb9ea0f3e2" providerId="ADAL" clId="{DA69C72A-206E-55E8-B1E7-568340D0C910}" dt="2026-07-21T15:08:43.873" v="5057" actId="20577"/>
          <ac:spMkLst>
            <pc:docMk/>
            <pc:sldMk cId="2878271498" sldId="394"/>
            <ac:spMk id="6" creationId="{25C2D368-B2D1-1D64-46F6-9F9A6113822F}"/>
          </ac:spMkLst>
        </pc:spChg>
        <pc:spChg chg="add mod">
          <ac:chgData name="邢传阳" userId="4617c68a-97df-4ba4-8720-c5cb9ea0f3e2" providerId="ADAL" clId="{DA69C72A-206E-55E8-B1E7-568340D0C910}" dt="2026-07-21T15:09:13.647" v="5106" actId="1035"/>
          <ac:spMkLst>
            <pc:docMk/>
            <pc:sldMk cId="2878271498" sldId="394"/>
            <ac:spMk id="9" creationId="{27193A29-4F46-5B0A-DC90-93142C7AB1E9}"/>
          </ac:spMkLst>
        </pc:spChg>
        <pc:spChg chg="add mod">
          <ac:chgData name="邢传阳" userId="4617c68a-97df-4ba4-8720-c5cb9ea0f3e2" providerId="ADAL" clId="{DA69C72A-206E-55E8-B1E7-568340D0C910}" dt="2026-07-21T15:10:09.082" v="5114" actId="1037"/>
          <ac:spMkLst>
            <pc:docMk/>
            <pc:sldMk cId="2878271498" sldId="394"/>
            <ac:spMk id="10" creationId="{791E1091-07D1-E9C7-7674-43B9ACE67D95}"/>
          </ac:spMkLst>
        </pc:spChg>
        <pc:grpChg chg="mod">
          <ac:chgData name="邢传阳" userId="4617c68a-97df-4ba4-8720-c5cb9ea0f3e2" providerId="ADAL" clId="{DA69C72A-206E-55E8-B1E7-568340D0C910}" dt="2026-07-21T15:08:39.692" v="5056" actId="1036"/>
          <ac:grpSpMkLst>
            <pc:docMk/>
            <pc:sldMk cId="2878271498" sldId="394"/>
            <ac:grpSpMk id="15" creationId="{6DF79BC7-BC24-4F35-4FC0-FCB6C5D18AD9}"/>
          </ac:grpSpMkLst>
        </pc:grpChg>
        <pc:picChg chg="mod">
          <ac:chgData name="邢传阳" userId="4617c68a-97df-4ba4-8720-c5cb9ea0f3e2" providerId="ADAL" clId="{DA69C72A-206E-55E8-B1E7-568340D0C910}" dt="2026-07-21T15:09:13.647" v="5106" actId="1035"/>
          <ac:picMkLst>
            <pc:docMk/>
            <pc:sldMk cId="2878271498" sldId="394"/>
            <ac:picMk id="7" creationId="{F743B52E-3446-36FE-96AE-E0A1C0410BF9}"/>
          </ac:picMkLst>
        </pc:picChg>
        <pc:picChg chg="mod">
          <ac:chgData name="邢传阳" userId="4617c68a-97df-4ba4-8720-c5cb9ea0f3e2" providerId="ADAL" clId="{DA69C72A-206E-55E8-B1E7-568340D0C910}" dt="2026-07-21T15:08:56.412" v="5085" actId="1036"/>
          <ac:picMkLst>
            <pc:docMk/>
            <pc:sldMk cId="2878271498" sldId="394"/>
            <ac:picMk id="12" creationId="{44C8FDD8-DB0F-5351-BA80-F5A131935B0A}"/>
          </ac:picMkLst>
        </pc:picChg>
        <pc:picChg chg="mod">
          <ac:chgData name="邢传阳" userId="4617c68a-97df-4ba4-8720-c5cb9ea0f3e2" providerId="ADAL" clId="{DA69C72A-206E-55E8-B1E7-568340D0C910}" dt="2026-07-21T15:08:50.114" v="5071" actId="1035"/>
          <ac:picMkLst>
            <pc:docMk/>
            <pc:sldMk cId="2878271498" sldId="394"/>
            <ac:picMk id="17" creationId="{C182D831-20E0-E2F1-2B04-816A6719F760}"/>
          </ac:picMkLst>
        </pc:picChg>
      </pc:sldChg>
      <pc:sldChg chg="addSp delSp modSp mod delAnim modAnim">
        <pc:chgData name="邢传阳" userId="4617c68a-97df-4ba4-8720-c5cb9ea0f3e2" providerId="ADAL" clId="{DA69C72A-206E-55E8-B1E7-568340D0C910}" dt="2026-07-21T15:11:43.490" v="5122" actId="207"/>
        <pc:sldMkLst>
          <pc:docMk/>
          <pc:sldMk cId="1952886499" sldId="395"/>
        </pc:sldMkLst>
        <pc:spChg chg="mod">
          <ac:chgData name="邢传阳" userId="4617c68a-97df-4ba4-8720-c5cb9ea0f3e2" providerId="ADAL" clId="{DA69C72A-206E-55E8-B1E7-568340D0C910}" dt="2026-07-21T15:11:43.490" v="5122" actId="207"/>
          <ac:spMkLst>
            <pc:docMk/>
            <pc:sldMk cId="1952886499" sldId="395"/>
            <ac:spMk id="6" creationId="{25C2D368-B2D1-1D64-46F6-9F9A6113822F}"/>
          </ac:spMkLst>
        </pc:spChg>
        <pc:grpChg chg="add del mod">
          <ac:chgData name="邢传阳" userId="4617c68a-97df-4ba4-8720-c5cb9ea0f3e2" providerId="ADAL" clId="{DA69C72A-206E-55E8-B1E7-568340D0C910}" dt="2026-07-21T15:10:57.260" v="5117" actId="165"/>
          <ac:grpSpMkLst>
            <pc:docMk/>
            <pc:sldMk cId="1952886499" sldId="395"/>
            <ac:grpSpMk id="8" creationId="{259000F2-FA41-FA79-A0AA-7455532A7C7F}"/>
          </ac:grpSpMkLst>
        </pc:grpChg>
        <pc:picChg chg="mod topLvl">
          <ac:chgData name="邢传阳" userId="4617c68a-97df-4ba4-8720-c5cb9ea0f3e2" providerId="ADAL" clId="{DA69C72A-206E-55E8-B1E7-568340D0C910}" dt="2026-07-21T15:10:57.260" v="5117" actId="165"/>
          <ac:picMkLst>
            <pc:docMk/>
            <pc:sldMk cId="1952886499" sldId="395"/>
            <ac:picMk id="7" creationId="{AF054F07-48FB-C9C6-0827-D56043C55954}"/>
          </ac:picMkLst>
        </pc:picChg>
        <pc:picChg chg="mod topLvl">
          <ac:chgData name="邢传阳" userId="4617c68a-97df-4ba4-8720-c5cb9ea0f3e2" providerId="ADAL" clId="{DA69C72A-206E-55E8-B1E7-568340D0C910}" dt="2026-07-21T15:10:57.260" v="5117" actId="165"/>
          <ac:picMkLst>
            <pc:docMk/>
            <pc:sldMk cId="1952886499" sldId="395"/>
            <ac:picMk id="9" creationId="{2B7BF0D5-110A-6FE1-5582-6E22E5E43403}"/>
          </ac:picMkLst>
        </pc:picChg>
        <pc:picChg chg="mod">
          <ac:chgData name="邢传阳" userId="4617c68a-97df-4ba4-8720-c5cb9ea0f3e2" providerId="ADAL" clId="{DA69C72A-206E-55E8-B1E7-568340D0C910}" dt="2026-07-21T13:57:51.530" v="3837" actId="1036"/>
          <ac:picMkLst>
            <pc:docMk/>
            <pc:sldMk cId="1952886499" sldId="395"/>
            <ac:picMk id="21" creationId="{E8723446-9AAA-4123-2EA0-BA0C892AF307}"/>
          </ac:picMkLst>
        </pc:picChg>
      </pc:sldChg>
      <pc:sldChg chg="modSp">
        <pc:chgData name="邢传阳" userId="4617c68a-97df-4ba4-8720-c5cb9ea0f3e2" providerId="ADAL" clId="{DA69C72A-206E-55E8-B1E7-568340D0C910}" dt="2026-07-21T15:26:20.105" v="5144" actId="114"/>
        <pc:sldMkLst>
          <pc:docMk/>
          <pc:sldMk cId="1428893846" sldId="396"/>
        </pc:sldMkLst>
        <pc:spChg chg="mod">
          <ac:chgData name="邢传阳" userId="4617c68a-97df-4ba4-8720-c5cb9ea0f3e2" providerId="ADAL" clId="{DA69C72A-206E-55E8-B1E7-568340D0C910}" dt="2026-07-21T15:26:20.105" v="5144" actId="114"/>
          <ac:spMkLst>
            <pc:docMk/>
            <pc:sldMk cId="1428893846" sldId="396"/>
            <ac:spMk id="6" creationId="{8E866AE6-BF50-2C63-9175-DFDD5F5BAEA4}"/>
          </ac:spMkLst>
        </pc:spChg>
      </pc:sldChg>
      <pc:sldChg chg="modSp del">
        <pc:chgData name="邢传阳" userId="4617c68a-97df-4ba4-8720-c5cb9ea0f3e2" providerId="ADAL" clId="{DA69C72A-206E-55E8-B1E7-568340D0C910}" dt="2026-07-21T14:35:44.701" v="4776" actId="2696"/>
        <pc:sldMkLst>
          <pc:docMk/>
          <pc:sldMk cId="3095664980" sldId="397"/>
        </pc:sldMkLst>
        <pc:spChg chg="mod">
          <ac:chgData name="邢传阳" userId="4617c68a-97df-4ba4-8720-c5cb9ea0f3e2" providerId="ADAL" clId="{DA69C72A-206E-55E8-B1E7-568340D0C910}" dt="2026-07-21T14:11:32.996" v="4123" actId="20577"/>
          <ac:spMkLst>
            <pc:docMk/>
            <pc:sldMk cId="3095664980" sldId="397"/>
            <ac:spMk id="6" creationId="{8E866AE6-BF50-2C63-9175-DFDD5F5BAEA4}"/>
          </ac:spMkLst>
        </pc:spChg>
      </pc:sldChg>
      <pc:sldChg chg="add">
        <pc:chgData name="邢传阳" userId="4617c68a-97df-4ba4-8720-c5cb9ea0f3e2" providerId="ADAL" clId="{DA69C72A-206E-55E8-B1E7-568340D0C910}" dt="2026-07-21T14:35:49.763" v="4777"/>
        <pc:sldMkLst>
          <pc:docMk/>
          <pc:sldMk cId="3532730374" sldId="397"/>
        </pc:sldMkLst>
      </pc:sldChg>
      <pc:sldChg chg="add ord">
        <pc:chgData name="邢传阳" userId="4617c68a-97df-4ba4-8720-c5cb9ea0f3e2" providerId="ADAL" clId="{DA69C72A-206E-55E8-B1E7-568340D0C910}" dt="2026-07-21T14:35:54.423" v="4778" actId="20578"/>
        <pc:sldMkLst>
          <pc:docMk/>
          <pc:sldMk cId="2526826928" sldId="398"/>
        </pc:sldMkLst>
      </pc:sldChg>
      <pc:sldChg chg="del">
        <pc:chgData name="邢传阳" userId="4617c68a-97df-4ba4-8720-c5cb9ea0f3e2" providerId="ADAL" clId="{DA69C72A-206E-55E8-B1E7-568340D0C910}" dt="2026-07-21T13:19:45.846" v="2934" actId="2696"/>
        <pc:sldMkLst>
          <pc:docMk/>
          <pc:sldMk cId="2777389198" sldId="398"/>
        </pc:sldMkLst>
      </pc:sldChg>
      <pc:sldChg chg="add">
        <pc:chgData name="邢传阳" userId="4617c68a-97df-4ba4-8720-c5cb9ea0f3e2" providerId="ADAL" clId="{DA69C72A-206E-55E8-B1E7-568340D0C910}" dt="2026-07-21T14:35:49.763" v="4777"/>
        <pc:sldMkLst>
          <pc:docMk/>
          <pc:sldMk cId="1448195346" sldId="400"/>
        </pc:sldMkLst>
      </pc:sldChg>
      <pc:sldChg chg="del">
        <pc:chgData name="邢传阳" userId="4617c68a-97df-4ba4-8720-c5cb9ea0f3e2" providerId="ADAL" clId="{DA69C72A-206E-55E8-B1E7-568340D0C910}" dt="2026-07-21T14:35:44.701" v="4776" actId="2696"/>
        <pc:sldMkLst>
          <pc:docMk/>
          <pc:sldMk cId="4042864499" sldId="400"/>
        </pc:sldMkLst>
      </pc:sldChg>
      <pc:sldChg chg="add">
        <pc:chgData name="邢传阳" userId="4617c68a-97df-4ba4-8720-c5cb9ea0f3e2" providerId="ADAL" clId="{DA69C72A-206E-55E8-B1E7-568340D0C910}" dt="2026-07-21T14:13:53.869" v="4132"/>
        <pc:sldMkLst>
          <pc:docMk/>
          <pc:sldMk cId="3082839828" sldId="401"/>
        </pc:sldMkLst>
      </pc:sldChg>
      <pc:sldChg chg="del">
        <pc:chgData name="邢传阳" userId="4617c68a-97df-4ba4-8720-c5cb9ea0f3e2" providerId="ADAL" clId="{DA69C72A-206E-55E8-B1E7-568340D0C910}" dt="2026-07-21T14:13:49.243" v="4131" actId="2696"/>
        <pc:sldMkLst>
          <pc:docMk/>
          <pc:sldMk cId="3645537749" sldId="401"/>
        </pc:sldMkLst>
      </pc:sldChg>
      <pc:sldChg chg="addSp delSp modSp mod">
        <pc:chgData name="邢传阳" userId="4617c68a-97df-4ba4-8720-c5cb9ea0f3e2" providerId="ADAL" clId="{DA69C72A-206E-55E8-B1E7-568340D0C910}" dt="2026-07-21T15:55:35.121" v="5213" actId="207"/>
        <pc:sldMkLst>
          <pc:docMk/>
          <pc:sldMk cId="1033827814" sldId="402"/>
        </pc:sldMkLst>
        <pc:spChg chg="mod">
          <ac:chgData name="邢传阳" userId="4617c68a-97df-4ba4-8720-c5cb9ea0f3e2" providerId="ADAL" clId="{DA69C72A-206E-55E8-B1E7-568340D0C910}" dt="2026-07-21T14:40:40.648" v="4820" actId="20577"/>
          <ac:spMkLst>
            <pc:docMk/>
            <pc:sldMk cId="1033827814" sldId="402"/>
            <ac:spMk id="5" creationId="{BA447D65-5EE5-D188-C429-7065ACC64946}"/>
          </ac:spMkLst>
        </pc:spChg>
        <pc:spChg chg="add mod">
          <ac:chgData name="邢传阳" userId="4617c68a-97df-4ba4-8720-c5cb9ea0f3e2" providerId="ADAL" clId="{DA69C72A-206E-55E8-B1E7-568340D0C910}" dt="2026-07-21T14:06:07.907" v="4013"/>
          <ac:spMkLst>
            <pc:docMk/>
            <pc:sldMk cId="1033827814" sldId="402"/>
            <ac:spMk id="9" creationId="{14905684-A1D4-3BAB-91C4-8447D8D5DC98}"/>
          </ac:spMkLst>
        </pc:spChg>
        <pc:spChg chg="mod">
          <ac:chgData name="邢传阳" userId="4617c68a-97df-4ba4-8720-c5cb9ea0f3e2" providerId="ADAL" clId="{DA69C72A-206E-55E8-B1E7-568340D0C910}" dt="2026-07-21T14:06:07.907" v="4013"/>
          <ac:spMkLst>
            <pc:docMk/>
            <pc:sldMk cId="1033827814" sldId="402"/>
            <ac:spMk id="12" creationId="{C170FF5E-08EA-7A41-8772-60A8D6AF7658}"/>
          </ac:spMkLst>
        </pc:spChg>
        <pc:grpChg chg="add mod">
          <ac:chgData name="邢传阳" userId="4617c68a-97df-4ba4-8720-c5cb9ea0f3e2" providerId="ADAL" clId="{DA69C72A-206E-55E8-B1E7-568340D0C910}" dt="2026-07-21T14:06:07.907" v="4013"/>
          <ac:grpSpMkLst>
            <pc:docMk/>
            <pc:sldMk cId="1033827814" sldId="402"/>
            <ac:grpSpMk id="11" creationId="{FC4C0E58-88D9-DB95-CB3E-7D0B0A6B5025}"/>
          </ac:grpSpMkLst>
        </pc:grpChg>
        <pc:grpChg chg="del">
          <ac:chgData name="邢传阳" userId="4617c68a-97df-4ba4-8720-c5cb9ea0f3e2" providerId="ADAL" clId="{DA69C72A-206E-55E8-B1E7-568340D0C910}" dt="2026-07-21T14:00:35.258" v="3873" actId="478"/>
          <ac:grpSpMkLst>
            <pc:docMk/>
            <pc:sldMk cId="1033827814" sldId="402"/>
            <ac:grpSpMk id="22" creationId="{1DCC4418-1490-B7A2-4D63-233023FE9774}"/>
          </ac:grpSpMkLst>
        </pc:grpChg>
        <pc:grpChg chg="del">
          <ac:chgData name="邢传阳" userId="4617c68a-97df-4ba4-8720-c5cb9ea0f3e2" providerId="ADAL" clId="{DA69C72A-206E-55E8-B1E7-568340D0C910}" dt="2026-07-21T14:06:07.394" v="4012" actId="478"/>
          <ac:grpSpMkLst>
            <pc:docMk/>
            <pc:sldMk cId="1033827814" sldId="402"/>
            <ac:grpSpMk id="33" creationId="{A5C6B868-973D-7D39-D860-DFBA61D0B3D4}"/>
          </ac:grpSpMkLst>
        </pc:grpChg>
        <pc:grpChg chg="mod">
          <ac:chgData name="邢传阳" userId="4617c68a-97df-4ba4-8720-c5cb9ea0f3e2" providerId="ADAL" clId="{DA69C72A-206E-55E8-B1E7-568340D0C910}" dt="2026-07-21T14:13:09.472" v="4124" actId="1076"/>
          <ac:grpSpMkLst>
            <pc:docMk/>
            <pc:sldMk cId="1033827814" sldId="402"/>
            <ac:grpSpMk id="34" creationId="{9615DEA1-D42A-239C-F78D-2099EFC07C25}"/>
          </ac:grpSpMkLst>
        </pc:grpChg>
        <pc:graphicFrameChg chg="del modGraphic">
          <ac:chgData name="邢传阳" userId="4617c68a-97df-4ba4-8720-c5cb9ea0f3e2" providerId="ADAL" clId="{DA69C72A-206E-55E8-B1E7-568340D0C910}" dt="2026-07-21T14:00:35.258" v="3873" actId="478"/>
          <ac:graphicFrameMkLst>
            <pc:docMk/>
            <pc:sldMk cId="1033827814" sldId="402"/>
            <ac:graphicFrameMk id="6" creationId="{D7FB65F1-7D28-64F8-9680-F7DDFDCA00B7}"/>
          </ac:graphicFrameMkLst>
        </pc:graphicFrameChg>
        <pc:graphicFrameChg chg="mod modGraphic">
          <ac:chgData name="邢传阳" userId="4617c68a-97df-4ba4-8720-c5cb9ea0f3e2" providerId="ADAL" clId="{DA69C72A-206E-55E8-B1E7-568340D0C910}" dt="2026-07-21T15:55:35.121" v="5213" actId="207"/>
          <ac:graphicFrameMkLst>
            <pc:docMk/>
            <pc:sldMk cId="1033827814" sldId="402"/>
            <ac:graphicFrameMk id="29" creationId="{A15FC852-4239-2F20-CD5E-CF2E9683B4EC}"/>
          </ac:graphicFrameMkLst>
        </pc:graphicFrameChg>
        <pc:picChg chg="add mod">
          <ac:chgData name="邢传阳" userId="4617c68a-97df-4ba4-8720-c5cb9ea0f3e2" providerId="ADAL" clId="{DA69C72A-206E-55E8-B1E7-568340D0C910}" dt="2026-07-21T14:06:07.907" v="4013"/>
          <ac:picMkLst>
            <pc:docMk/>
            <pc:sldMk cId="1033827814" sldId="402"/>
            <ac:picMk id="10" creationId="{79869AB8-ABD4-779F-F8A6-F99E86642AD1}"/>
          </ac:picMkLst>
        </pc:picChg>
        <pc:picChg chg="mod">
          <ac:chgData name="邢传阳" userId="4617c68a-97df-4ba4-8720-c5cb9ea0f3e2" providerId="ADAL" clId="{DA69C72A-206E-55E8-B1E7-568340D0C910}" dt="2026-07-21T14:06:07.907" v="4013"/>
          <ac:picMkLst>
            <pc:docMk/>
            <pc:sldMk cId="1033827814" sldId="402"/>
            <ac:picMk id="13" creationId="{A98BD796-8CEA-14ED-C0F0-A262F8416022}"/>
          </ac:picMkLst>
        </pc:picChg>
        <pc:picChg chg="mod">
          <ac:chgData name="邢传阳" userId="4617c68a-97df-4ba4-8720-c5cb9ea0f3e2" providerId="ADAL" clId="{DA69C72A-206E-55E8-B1E7-568340D0C910}" dt="2026-07-21T14:13:12.255" v="4125" actId="1076"/>
          <ac:picMkLst>
            <pc:docMk/>
            <pc:sldMk cId="1033827814" sldId="402"/>
            <ac:picMk id="38" creationId="{C831CB56-AC84-3D8B-103C-D0E58184CAEF}"/>
          </ac:picMkLst>
        </pc:picChg>
        <pc:picChg chg="mod">
          <ac:chgData name="邢传阳" userId="4617c68a-97df-4ba4-8720-c5cb9ea0f3e2" providerId="ADAL" clId="{DA69C72A-206E-55E8-B1E7-568340D0C910}" dt="2026-07-21T14:13:24.265" v="4130" actId="1036"/>
          <ac:picMkLst>
            <pc:docMk/>
            <pc:sldMk cId="1033827814" sldId="402"/>
            <ac:picMk id="43" creationId="{430C09CA-008C-A4E9-D16A-D9DF976C99F8}"/>
          </ac:picMkLst>
        </pc:picChg>
        <pc:picChg chg="mod">
          <ac:chgData name="邢传阳" userId="4617c68a-97df-4ba4-8720-c5cb9ea0f3e2" providerId="ADAL" clId="{DA69C72A-206E-55E8-B1E7-568340D0C910}" dt="2026-07-21T14:08:24.595" v="4095" actId="1036"/>
          <ac:picMkLst>
            <pc:docMk/>
            <pc:sldMk cId="1033827814" sldId="402"/>
            <ac:picMk id="44" creationId="{E558A021-B364-ED9A-BE89-99DF5075D7E6}"/>
          </ac:picMkLst>
        </pc:picChg>
        <pc:picChg chg="mod">
          <ac:chgData name="邢传阳" userId="4617c68a-97df-4ba4-8720-c5cb9ea0f3e2" providerId="ADAL" clId="{DA69C72A-206E-55E8-B1E7-568340D0C910}" dt="2026-07-21T15:26:47.106" v="5152" actId="1038"/>
          <ac:picMkLst>
            <pc:docMk/>
            <pc:sldMk cId="1033827814" sldId="402"/>
            <ac:picMk id="45" creationId="{38B06F2E-8057-B2CD-341F-5A649A480910}"/>
          </ac:picMkLst>
        </pc:picChg>
      </pc:sldChg>
      <pc:sldChg chg="del">
        <pc:chgData name="邢传阳" userId="4617c68a-97df-4ba4-8720-c5cb9ea0f3e2" providerId="ADAL" clId="{DA69C72A-206E-55E8-B1E7-568340D0C910}" dt="2026-07-21T14:09:41.520" v="4116" actId="2696"/>
        <pc:sldMkLst>
          <pc:docMk/>
          <pc:sldMk cId="2202345904" sldId="403"/>
        </pc:sldMkLst>
      </pc:sldChg>
      <pc:sldChg chg="add">
        <pc:chgData name="邢传阳" userId="4617c68a-97df-4ba4-8720-c5cb9ea0f3e2" providerId="ADAL" clId="{DA69C72A-206E-55E8-B1E7-568340D0C910}" dt="2026-07-21T14:09:46.113" v="4117"/>
        <pc:sldMkLst>
          <pc:docMk/>
          <pc:sldMk cId="2866411403" sldId="403"/>
        </pc:sldMkLst>
      </pc:sldChg>
      <pc:sldChg chg="modSp mod">
        <pc:chgData name="邢传阳" userId="4617c68a-97df-4ba4-8720-c5cb9ea0f3e2" providerId="ADAL" clId="{DA69C72A-206E-55E8-B1E7-568340D0C910}" dt="2026-07-21T14:44:11.065" v="4861" actId="1038"/>
        <pc:sldMkLst>
          <pc:docMk/>
          <pc:sldMk cId="1373701622" sldId="404"/>
        </pc:sldMkLst>
        <pc:spChg chg="mod">
          <ac:chgData name="邢传阳" userId="4617c68a-97df-4ba4-8720-c5cb9ea0f3e2" providerId="ADAL" clId="{DA69C72A-206E-55E8-B1E7-568340D0C910}" dt="2026-07-21T14:44:11.065" v="4861" actId="1038"/>
          <ac:spMkLst>
            <pc:docMk/>
            <pc:sldMk cId="1373701622" sldId="404"/>
            <ac:spMk id="9" creationId="{71F968C5-90E4-C9E3-D535-2F9FFB9CF724}"/>
          </ac:spMkLst>
        </pc:spChg>
      </pc:sldChg>
      <pc:sldChg chg="addSp delSp modSp mod modAnim">
        <pc:chgData name="邢传阳" userId="4617c68a-97df-4ba4-8720-c5cb9ea0f3e2" providerId="ADAL" clId="{DA69C72A-206E-55E8-B1E7-568340D0C910}" dt="2026-07-21T15:28:54.759" v="5154"/>
        <pc:sldMkLst>
          <pc:docMk/>
          <pc:sldMk cId="489848498" sldId="405"/>
        </pc:sldMkLst>
        <pc:spChg chg="add mod">
          <ac:chgData name="邢传阳" userId="4617c68a-97df-4ba4-8720-c5cb9ea0f3e2" providerId="ADAL" clId="{DA69C72A-206E-55E8-B1E7-568340D0C910}" dt="2026-07-21T14:44:36.332" v="4890" actId="1038"/>
          <ac:spMkLst>
            <pc:docMk/>
            <pc:sldMk cId="489848498" sldId="405"/>
            <ac:spMk id="10" creationId="{48D2A2BA-1E1A-3090-7BF0-8D3522738D2E}"/>
          </ac:spMkLst>
        </pc:spChg>
        <pc:spChg chg="del">
          <ac:chgData name="邢传阳" userId="4617c68a-97df-4ba4-8720-c5cb9ea0f3e2" providerId="ADAL" clId="{DA69C72A-206E-55E8-B1E7-568340D0C910}" dt="2026-07-21T14:03:28.760" v="3959" actId="478"/>
          <ac:spMkLst>
            <pc:docMk/>
            <pc:sldMk cId="489848498" sldId="405"/>
            <ac:spMk id="17" creationId="{5C4B976E-0893-EE8D-2F50-73D1DA3C643B}"/>
          </ac:spMkLst>
        </pc:spChg>
        <pc:spChg chg="mod">
          <ac:chgData name="邢传阳" userId="4617c68a-97df-4ba4-8720-c5cb9ea0f3e2" providerId="ADAL" clId="{DA69C72A-206E-55E8-B1E7-568340D0C910}" dt="2026-07-21T14:04:10.668" v="3982" actId="403"/>
          <ac:spMkLst>
            <pc:docMk/>
            <pc:sldMk cId="489848498" sldId="405"/>
            <ac:spMk id="18" creationId="{15B41645-6231-D8C0-6164-82B1F35612D9}"/>
          </ac:spMkLst>
        </pc:spChg>
        <pc:grpChg chg="add">
          <ac:chgData name="邢传阳" userId="4617c68a-97df-4ba4-8720-c5cb9ea0f3e2" providerId="ADAL" clId="{DA69C72A-206E-55E8-B1E7-568340D0C910}" dt="2026-07-21T15:28:49.224" v="5153" actId="164"/>
          <ac:grpSpMkLst>
            <pc:docMk/>
            <pc:sldMk cId="489848498" sldId="405"/>
            <ac:grpSpMk id="11" creationId="{5E78C319-1111-8AE5-D94B-EC987676DEB8}"/>
          </ac:grpSpMkLst>
        </pc:grpChg>
        <pc:grpChg chg="mod">
          <ac:chgData name="邢传阳" userId="4617c68a-97df-4ba4-8720-c5cb9ea0f3e2" providerId="ADAL" clId="{DA69C72A-206E-55E8-B1E7-568340D0C910}" dt="2026-07-21T14:05:06.238" v="4007" actId="1037"/>
          <ac:grpSpMkLst>
            <pc:docMk/>
            <pc:sldMk cId="489848498" sldId="405"/>
            <ac:grpSpMk id="28" creationId="{E5560ED2-FC3C-3942-6775-D9E39E76DB78}"/>
          </ac:grpSpMkLst>
        </pc:grpChg>
        <pc:grpChg chg="mod">
          <ac:chgData name="邢传阳" userId="4617c68a-97df-4ba4-8720-c5cb9ea0f3e2" providerId="ADAL" clId="{DA69C72A-206E-55E8-B1E7-568340D0C910}" dt="2026-07-21T14:05:07.646" v="4008" actId="1076"/>
          <ac:grpSpMkLst>
            <pc:docMk/>
            <pc:sldMk cId="489848498" sldId="405"/>
            <ac:grpSpMk id="34" creationId="{014D14F9-9A76-910F-C5B9-FEFE21331228}"/>
          </ac:grpSpMkLst>
        </pc:grpChg>
        <pc:picChg chg="add mod modCrop">
          <ac:chgData name="邢传阳" userId="4617c68a-97df-4ba4-8720-c5cb9ea0f3e2" providerId="ADAL" clId="{DA69C72A-206E-55E8-B1E7-568340D0C910}" dt="2026-07-21T14:04:33.774" v="3985" actId="1036"/>
          <ac:picMkLst>
            <pc:docMk/>
            <pc:sldMk cId="489848498" sldId="405"/>
            <ac:picMk id="6" creationId="{E4228E70-7D52-97E2-D36C-F4ED6DB1BB0C}"/>
          </ac:picMkLst>
        </pc:picChg>
        <pc:picChg chg="add mod">
          <ac:chgData name="邢传阳" userId="4617c68a-97df-4ba4-8720-c5cb9ea0f3e2" providerId="ADAL" clId="{DA69C72A-206E-55E8-B1E7-568340D0C910}" dt="2026-07-21T14:44:36.332" v="4890" actId="1038"/>
          <ac:picMkLst>
            <pc:docMk/>
            <pc:sldMk cId="489848498" sldId="405"/>
            <ac:picMk id="7" creationId="{9195F69A-F7E8-428E-63EF-A42DD5E1996D}"/>
          </ac:picMkLst>
        </pc:picChg>
        <pc:picChg chg="add del">
          <ac:chgData name="邢传阳" userId="4617c68a-97df-4ba4-8720-c5cb9ea0f3e2" providerId="ADAL" clId="{DA69C72A-206E-55E8-B1E7-568340D0C910}" dt="2026-07-21T14:03:37.936" v="3962" actId="478"/>
          <ac:picMkLst>
            <pc:docMk/>
            <pc:sldMk cId="489848498" sldId="405"/>
            <ac:picMk id="8" creationId="{0A0FA457-A3C5-B260-EE20-8E279F647552}"/>
          </ac:picMkLst>
        </pc:picChg>
        <pc:picChg chg="del">
          <ac:chgData name="邢传阳" userId="4617c68a-97df-4ba4-8720-c5cb9ea0f3e2" providerId="ADAL" clId="{DA69C72A-206E-55E8-B1E7-568340D0C910}" dt="2026-07-21T14:03:28.760" v="3959" actId="478"/>
          <ac:picMkLst>
            <pc:docMk/>
            <pc:sldMk cId="489848498" sldId="405"/>
            <ac:picMk id="9" creationId="{9670EA7B-55EC-AA40-4AE6-C90ECF0DE6A4}"/>
          </ac:picMkLst>
        </pc:picChg>
        <pc:picChg chg="del">
          <ac:chgData name="邢传阳" userId="4617c68a-97df-4ba4-8720-c5cb9ea0f3e2" providerId="ADAL" clId="{DA69C72A-206E-55E8-B1E7-568340D0C910}" dt="2026-07-21T14:03:28.760" v="3959" actId="478"/>
          <ac:picMkLst>
            <pc:docMk/>
            <pc:sldMk cId="489848498" sldId="405"/>
            <ac:picMk id="12" creationId="{706CE676-C1A4-18CD-DE44-770B79EDC9CA}"/>
          </ac:picMkLst>
        </pc:picChg>
        <pc:picChg chg="del">
          <ac:chgData name="邢传阳" userId="4617c68a-97df-4ba4-8720-c5cb9ea0f3e2" providerId="ADAL" clId="{DA69C72A-206E-55E8-B1E7-568340D0C910}" dt="2026-07-21T14:03:43.873" v="3963" actId="478"/>
          <ac:picMkLst>
            <pc:docMk/>
            <pc:sldMk cId="489848498" sldId="405"/>
            <ac:picMk id="14" creationId="{992F16F5-6A40-D9C7-1361-53267B39E02C}"/>
          </ac:picMkLst>
        </pc:picChg>
      </pc:sldChg>
      <pc:sldChg chg="del">
        <pc:chgData name="邢传阳" userId="4617c68a-97df-4ba4-8720-c5cb9ea0f3e2" providerId="ADAL" clId="{DA69C72A-206E-55E8-B1E7-568340D0C910}" dt="2026-07-21T14:05:28.411" v="4011" actId="2696"/>
        <pc:sldMkLst>
          <pc:docMk/>
          <pc:sldMk cId="3595594272" sldId="406"/>
        </pc:sldMkLst>
      </pc:sldChg>
      <pc:sldChg chg="addSp delSp modSp mod addAnim delAnim modAnim">
        <pc:chgData name="邢传阳" userId="4617c68a-97df-4ba4-8720-c5cb9ea0f3e2" providerId="ADAL" clId="{DA69C72A-206E-55E8-B1E7-568340D0C910}" dt="2026-07-21T14:58:53.916" v="5024"/>
        <pc:sldMkLst>
          <pc:docMk/>
          <pc:sldMk cId="567247156" sldId="407"/>
        </pc:sldMkLst>
        <pc:spChg chg="add mod">
          <ac:chgData name="邢传阳" userId="4617c68a-97df-4ba4-8720-c5cb9ea0f3e2" providerId="ADAL" clId="{DA69C72A-206E-55E8-B1E7-568340D0C910}" dt="2026-07-21T13:41:24.021" v="3408" actId="1036"/>
          <ac:spMkLst>
            <pc:docMk/>
            <pc:sldMk cId="567247156" sldId="407"/>
            <ac:spMk id="10" creationId="{D979763C-9610-6790-EB86-5484A403AD3C}"/>
          </ac:spMkLst>
        </pc:spChg>
        <pc:spChg chg="add del mod topLvl">
          <ac:chgData name="邢传阳" userId="4617c68a-97df-4ba4-8720-c5cb9ea0f3e2" providerId="ADAL" clId="{DA69C72A-206E-55E8-B1E7-568340D0C910}" dt="2026-07-21T13:51:10.633" v="3679" actId="478"/>
          <ac:spMkLst>
            <pc:docMk/>
            <pc:sldMk cId="567247156" sldId="407"/>
            <ac:spMk id="20" creationId="{448687FF-231C-B490-A59F-0312BA8D9AFC}"/>
          </ac:spMkLst>
        </pc:spChg>
        <pc:spChg chg="del mod topLvl">
          <ac:chgData name="邢传阳" userId="4617c68a-97df-4ba4-8720-c5cb9ea0f3e2" providerId="ADAL" clId="{DA69C72A-206E-55E8-B1E7-568340D0C910}" dt="2026-07-21T13:41:37.415" v="3422" actId="478"/>
          <ac:spMkLst>
            <pc:docMk/>
            <pc:sldMk cId="567247156" sldId="407"/>
            <ac:spMk id="26" creationId="{48DD4DC9-C1C3-DEB6-50F1-E459550A0299}"/>
          </ac:spMkLst>
        </pc:spChg>
        <pc:spChg chg="mod topLvl">
          <ac:chgData name="邢传阳" userId="4617c68a-97df-4ba4-8720-c5cb9ea0f3e2" providerId="ADAL" clId="{DA69C72A-206E-55E8-B1E7-568340D0C910}" dt="2026-07-21T13:44:32.296" v="3450" actId="12789"/>
          <ac:spMkLst>
            <pc:docMk/>
            <pc:sldMk cId="567247156" sldId="407"/>
            <ac:spMk id="31" creationId="{4B3229DC-B74C-1FA4-A76F-0371CAEC87A8}"/>
          </ac:spMkLst>
        </pc:spChg>
        <pc:spChg chg="mod">
          <ac:chgData name="邢传阳" userId="4617c68a-97df-4ba4-8720-c5cb9ea0f3e2" providerId="ADAL" clId="{DA69C72A-206E-55E8-B1E7-568340D0C910}" dt="2026-07-21T14:01:03.986" v="3874"/>
          <ac:spMkLst>
            <pc:docMk/>
            <pc:sldMk cId="567247156" sldId="407"/>
            <ac:spMk id="39" creationId="{73A527F7-21D6-FC07-50B8-16A11F5DF3FB}"/>
          </ac:spMkLst>
        </pc:spChg>
        <pc:grpChg chg="add del mod">
          <ac:chgData name="邢传阳" userId="4617c68a-97df-4ba4-8720-c5cb9ea0f3e2" providerId="ADAL" clId="{DA69C72A-206E-55E8-B1E7-568340D0C910}" dt="2026-07-21T13:43:18.554" v="3431" actId="478"/>
          <ac:grpSpMkLst>
            <pc:docMk/>
            <pc:sldMk cId="567247156" sldId="407"/>
            <ac:grpSpMk id="11" creationId="{3490D3EF-7503-A7DA-F8A0-AEA63FE28AB9}"/>
          </ac:grpSpMkLst>
        </pc:grpChg>
        <pc:grpChg chg="add mod">
          <ac:chgData name="邢传阳" userId="4617c68a-97df-4ba4-8720-c5cb9ea0f3e2" providerId="ADAL" clId="{DA69C72A-206E-55E8-B1E7-568340D0C910}" dt="2026-07-21T13:44:38.359" v="3458" actId="1035"/>
          <ac:grpSpMkLst>
            <pc:docMk/>
            <pc:sldMk cId="567247156" sldId="407"/>
            <ac:grpSpMk id="18" creationId="{D4D2500E-751D-77EA-CDE1-56BC47283168}"/>
          </ac:grpSpMkLst>
        </pc:grpChg>
        <pc:grpChg chg="add mod topLvl">
          <ac:chgData name="邢传阳" userId="4617c68a-97df-4ba4-8720-c5cb9ea0f3e2" providerId="ADAL" clId="{DA69C72A-206E-55E8-B1E7-568340D0C910}" dt="2026-07-21T13:50:57.883" v="3671" actId="1076"/>
          <ac:grpSpMkLst>
            <pc:docMk/>
            <pc:sldMk cId="567247156" sldId="407"/>
            <ac:grpSpMk id="21" creationId="{7F1E770D-935A-5694-1757-039C43651ECD}"/>
          </ac:grpSpMkLst>
        </pc:grpChg>
        <pc:grpChg chg="del mod">
          <ac:chgData name="邢传阳" userId="4617c68a-97df-4ba4-8720-c5cb9ea0f3e2" providerId="ADAL" clId="{DA69C72A-206E-55E8-B1E7-568340D0C910}" dt="2026-07-21T13:40:06.498" v="3317" actId="165"/>
          <ac:grpSpMkLst>
            <pc:docMk/>
            <pc:sldMk cId="567247156" sldId="407"/>
            <ac:grpSpMk id="22" creationId="{A1293E6F-23A3-0337-4C15-BE3E3D8C9975}"/>
          </ac:grpSpMkLst>
        </pc:grpChg>
        <pc:grpChg chg="add del mod">
          <ac:chgData name="邢传阳" userId="4617c68a-97df-4ba4-8720-c5cb9ea0f3e2" providerId="ADAL" clId="{DA69C72A-206E-55E8-B1E7-568340D0C910}" dt="2026-07-21T13:50:55.921" v="3664" actId="164"/>
          <ac:grpSpMkLst>
            <pc:docMk/>
            <pc:sldMk cId="567247156" sldId="407"/>
            <ac:grpSpMk id="25" creationId="{4916A7E8-E9DB-7A6C-8B15-3EF481932598}"/>
          </ac:grpSpMkLst>
        </pc:grpChg>
        <pc:grpChg chg="add mod">
          <ac:chgData name="邢传阳" userId="4617c68a-97df-4ba4-8720-c5cb9ea0f3e2" providerId="ADAL" clId="{DA69C72A-206E-55E8-B1E7-568340D0C910}" dt="2026-07-21T14:01:07.018" v="3875" actId="1076"/>
          <ac:grpSpMkLst>
            <pc:docMk/>
            <pc:sldMk cId="567247156" sldId="407"/>
            <ac:grpSpMk id="27" creationId="{A5860CCC-ABBF-1267-C643-7C51F5F30A65}"/>
          </ac:grpSpMkLst>
        </pc:grpChg>
        <pc:grpChg chg="del topLvl">
          <ac:chgData name="邢传阳" userId="4617c68a-97df-4ba4-8720-c5cb9ea0f3e2" providerId="ADAL" clId="{DA69C72A-206E-55E8-B1E7-568340D0C910}" dt="2026-07-21T13:43:58.076" v="3438" actId="165"/>
          <ac:grpSpMkLst>
            <pc:docMk/>
            <pc:sldMk cId="567247156" sldId="407"/>
            <ac:grpSpMk id="32" creationId="{B6F7124A-A725-AD6C-CDFC-2354C3D4C269}"/>
          </ac:grpSpMkLst>
        </pc:grpChg>
        <pc:grpChg chg="del mod">
          <ac:chgData name="邢传阳" userId="4617c68a-97df-4ba4-8720-c5cb9ea0f3e2" providerId="ADAL" clId="{DA69C72A-206E-55E8-B1E7-568340D0C910}" dt="2026-07-21T13:41:33.277" v="3421" actId="165"/>
          <ac:grpSpMkLst>
            <pc:docMk/>
            <pc:sldMk cId="567247156" sldId="407"/>
            <ac:grpSpMk id="33" creationId="{40A99BD2-264D-B332-0DAA-E8630170E237}"/>
          </ac:grpSpMkLst>
        </pc:grpChg>
        <pc:grpChg chg="del mod">
          <ac:chgData name="邢传阳" userId="4617c68a-97df-4ba4-8720-c5cb9ea0f3e2" providerId="ADAL" clId="{DA69C72A-206E-55E8-B1E7-568340D0C910}" dt="2026-07-21T13:48:55.316" v="3584" actId="478"/>
          <ac:grpSpMkLst>
            <pc:docMk/>
            <pc:sldMk cId="567247156" sldId="407"/>
            <ac:grpSpMk id="34" creationId="{463A4677-6AEC-D973-0E89-D242E69A95CF}"/>
          </ac:grpSpMkLst>
        </pc:grpChg>
        <pc:graphicFrameChg chg="del">
          <ac:chgData name="邢传阳" userId="4617c68a-97df-4ba4-8720-c5cb9ea0f3e2" providerId="ADAL" clId="{DA69C72A-206E-55E8-B1E7-568340D0C910}" dt="2026-07-21T13:38:33.947" v="3240" actId="478"/>
          <ac:graphicFrameMkLst>
            <pc:docMk/>
            <pc:sldMk cId="567247156" sldId="407"/>
            <ac:graphicFrameMk id="6" creationId="{5398ECE1-7F13-DF4E-9BF5-D34D0456F7F8}"/>
          </ac:graphicFrameMkLst>
        </pc:graphicFrameChg>
        <pc:graphicFrameChg chg="mod modGraphic">
          <ac:chgData name="邢传阳" userId="4617c68a-97df-4ba4-8720-c5cb9ea0f3e2" providerId="ADAL" clId="{DA69C72A-206E-55E8-B1E7-568340D0C910}" dt="2026-07-21T13:51:25.499" v="3685" actId="12788"/>
          <ac:graphicFrameMkLst>
            <pc:docMk/>
            <pc:sldMk cId="567247156" sldId="407"/>
            <ac:graphicFrameMk id="29" creationId="{17762B03-FC82-FFDD-C568-5A2FA3BD2E76}"/>
          </ac:graphicFrameMkLst>
        </pc:graphicFrameChg>
        <pc:picChg chg="mod topLvl">
          <ac:chgData name="邢传阳" userId="4617c68a-97df-4ba4-8720-c5cb9ea0f3e2" providerId="ADAL" clId="{DA69C72A-206E-55E8-B1E7-568340D0C910}" dt="2026-07-21T13:51:42.535" v="3706" actId="1037"/>
          <ac:picMkLst>
            <pc:docMk/>
            <pc:sldMk cId="567247156" sldId="407"/>
            <ac:picMk id="7" creationId="{BCBB6539-8CF2-961F-B831-9991B9711C98}"/>
          </ac:picMkLst>
        </pc:picChg>
        <pc:picChg chg="mod topLvl">
          <ac:chgData name="邢传阳" userId="4617c68a-97df-4ba4-8720-c5cb9ea0f3e2" providerId="ADAL" clId="{DA69C72A-206E-55E8-B1E7-568340D0C910}" dt="2026-07-21T13:51:31.775" v="3700" actId="1037"/>
          <ac:picMkLst>
            <pc:docMk/>
            <pc:sldMk cId="567247156" sldId="407"/>
            <ac:picMk id="8" creationId="{B872BEC4-567E-7C3A-9AD5-5B08FEA852B7}"/>
          </ac:picMkLst>
        </pc:picChg>
        <pc:picChg chg="add mod">
          <ac:chgData name="邢传阳" userId="4617c68a-97df-4ba4-8720-c5cb9ea0f3e2" providerId="ADAL" clId="{DA69C72A-206E-55E8-B1E7-568340D0C910}" dt="2026-07-21T13:37:10.165" v="3159" actId="1076"/>
          <ac:picMkLst>
            <pc:docMk/>
            <pc:sldMk cId="567247156" sldId="407"/>
            <ac:picMk id="9" creationId="{0ED52153-97EC-B1C1-E7DF-FB25675D85D6}"/>
          </ac:picMkLst>
        </pc:picChg>
        <pc:picChg chg="add mod">
          <ac:chgData name="邢传阳" userId="4617c68a-97df-4ba4-8720-c5cb9ea0f3e2" providerId="ADAL" clId="{DA69C72A-206E-55E8-B1E7-568340D0C910}" dt="2026-07-21T13:44:49.030" v="3482" actId="1038"/>
          <ac:picMkLst>
            <pc:docMk/>
            <pc:sldMk cId="567247156" sldId="407"/>
            <ac:picMk id="13" creationId="{2EB3031E-CF17-13EF-3FA1-5F8C70C08D96}"/>
          </ac:picMkLst>
        </pc:picChg>
        <pc:picChg chg="add del mod">
          <ac:chgData name="邢传阳" userId="4617c68a-97df-4ba4-8720-c5cb9ea0f3e2" providerId="ADAL" clId="{DA69C72A-206E-55E8-B1E7-568340D0C910}" dt="2026-07-21T13:44:14.499" v="3443" actId="478"/>
          <ac:picMkLst>
            <pc:docMk/>
            <pc:sldMk cId="567247156" sldId="407"/>
            <ac:picMk id="15" creationId="{520E99F1-C9C6-393F-9839-91E31124B822}"/>
          </ac:picMkLst>
        </pc:picChg>
        <pc:picChg chg="add mod">
          <ac:chgData name="邢传阳" userId="4617c68a-97df-4ba4-8720-c5cb9ea0f3e2" providerId="ADAL" clId="{DA69C72A-206E-55E8-B1E7-568340D0C910}" dt="2026-07-21T13:44:32.296" v="3450" actId="12789"/>
          <ac:picMkLst>
            <pc:docMk/>
            <pc:sldMk cId="567247156" sldId="407"/>
            <ac:picMk id="17" creationId="{8BD94037-A3EE-A55A-9605-175659F7D96D}"/>
          </ac:picMkLst>
        </pc:picChg>
        <pc:picChg chg="mod">
          <ac:chgData name="邢传阳" userId="4617c68a-97df-4ba4-8720-c5cb9ea0f3e2" providerId="ADAL" clId="{DA69C72A-206E-55E8-B1E7-568340D0C910}" dt="2026-07-21T13:50:57.165" v="3669" actId="1035"/>
          <ac:picMkLst>
            <pc:docMk/>
            <pc:sldMk cId="567247156" sldId="407"/>
            <ac:picMk id="23" creationId="{E4A878B6-CFCF-1682-2025-B3FAA66FA413}"/>
          </ac:picMkLst>
        </pc:picChg>
        <pc:picChg chg="mod">
          <ac:chgData name="邢传阳" userId="4617c68a-97df-4ba4-8720-c5cb9ea0f3e2" providerId="ADAL" clId="{DA69C72A-206E-55E8-B1E7-568340D0C910}" dt="2026-07-21T13:50:56.291" v="3665" actId="1037"/>
          <ac:picMkLst>
            <pc:docMk/>
            <pc:sldMk cId="567247156" sldId="407"/>
            <ac:picMk id="24" creationId="{99A55F3F-4022-1286-0803-D67E06861277}"/>
          </ac:picMkLst>
        </pc:picChg>
        <pc:picChg chg="del topLvl">
          <ac:chgData name="邢传阳" userId="4617c68a-97df-4ba4-8720-c5cb9ea0f3e2" providerId="ADAL" clId="{DA69C72A-206E-55E8-B1E7-568340D0C910}" dt="2026-07-21T13:43:18.554" v="3431" actId="478"/>
          <ac:picMkLst>
            <pc:docMk/>
            <pc:sldMk cId="567247156" sldId="407"/>
            <ac:picMk id="28" creationId="{C9EDF460-8196-BC17-18AB-85399623BF79}"/>
          </ac:picMkLst>
        </pc:picChg>
        <pc:picChg chg="del topLvl">
          <ac:chgData name="邢传阳" userId="4617c68a-97df-4ba4-8720-c5cb9ea0f3e2" providerId="ADAL" clId="{DA69C72A-206E-55E8-B1E7-568340D0C910}" dt="2026-07-21T13:44:00.272" v="3439" actId="478"/>
          <ac:picMkLst>
            <pc:docMk/>
            <pc:sldMk cId="567247156" sldId="407"/>
            <ac:picMk id="30" creationId="{D5E8486D-D4B5-9E96-5E45-E435BE880A26}"/>
          </ac:picMkLst>
        </pc:picChg>
        <pc:picChg chg="mod">
          <ac:chgData name="邢传阳" userId="4617c68a-97df-4ba4-8720-c5cb9ea0f3e2" providerId="ADAL" clId="{DA69C72A-206E-55E8-B1E7-568340D0C910}" dt="2026-07-21T14:01:03.986" v="3874"/>
          <ac:picMkLst>
            <pc:docMk/>
            <pc:sldMk cId="567247156" sldId="407"/>
            <ac:picMk id="37" creationId="{A99A35E6-E227-8B84-62C1-5F915B677B2E}"/>
          </ac:picMkLst>
        </pc:picChg>
        <pc:picChg chg="del mod">
          <ac:chgData name="邢传阳" userId="4617c68a-97df-4ba4-8720-c5cb9ea0f3e2" providerId="ADAL" clId="{DA69C72A-206E-55E8-B1E7-568340D0C910}" dt="2026-07-21T13:48:55.316" v="3584" actId="478"/>
          <ac:picMkLst>
            <pc:docMk/>
            <pc:sldMk cId="567247156" sldId="407"/>
            <ac:picMk id="38" creationId="{9FBBFFD7-D587-6F8D-816C-BEFF33EAF133}"/>
          </ac:picMkLst>
        </pc:picChg>
        <pc:picChg chg="add mod">
          <ac:chgData name="邢传阳" userId="4617c68a-97df-4ba4-8720-c5cb9ea0f3e2" providerId="ADAL" clId="{DA69C72A-206E-55E8-B1E7-568340D0C910}" dt="2026-07-21T14:01:03.986" v="3874"/>
          <ac:picMkLst>
            <pc:docMk/>
            <pc:sldMk cId="567247156" sldId="407"/>
            <ac:picMk id="40" creationId="{0D0AF228-0FEE-B93C-2B0B-13A1C0D0FE3E}"/>
          </ac:picMkLst>
        </pc:picChg>
      </pc:sldChg>
      <pc:sldChg chg="add del">
        <pc:chgData name="邢传阳" userId="4617c68a-97df-4ba4-8720-c5cb9ea0f3e2" providerId="ADAL" clId="{DA69C72A-206E-55E8-B1E7-568340D0C910}" dt="2026-07-21T13:17:44.476" v="2930"/>
        <pc:sldMkLst>
          <pc:docMk/>
          <pc:sldMk cId="2011063775" sldId="409"/>
        </pc:sldMkLst>
      </pc:sldChg>
      <pc:sldChg chg="addSp delSp modSp add mod delAnim modAnim">
        <pc:chgData name="邢传阳" userId="4617c68a-97df-4ba4-8720-c5cb9ea0f3e2" providerId="ADAL" clId="{DA69C72A-206E-55E8-B1E7-568340D0C910}" dt="2026-07-21T15:50:12.207" v="5210" actId="20577"/>
        <pc:sldMkLst>
          <pc:docMk/>
          <pc:sldMk cId="3634816939" sldId="409"/>
        </pc:sldMkLst>
        <pc:spChg chg="mod">
          <ac:chgData name="邢传阳" userId="4617c68a-97df-4ba4-8720-c5cb9ea0f3e2" providerId="ADAL" clId="{DA69C72A-206E-55E8-B1E7-568340D0C910}" dt="2026-07-21T15:50:12.207" v="5210" actId="20577"/>
          <ac:spMkLst>
            <pc:docMk/>
            <pc:sldMk cId="3634816939" sldId="409"/>
            <ac:spMk id="5" creationId="{3D7ECDB7-18AB-06D9-EA46-28697816DC7A}"/>
          </ac:spMkLst>
        </pc:spChg>
        <pc:spChg chg="mod">
          <ac:chgData name="邢传阳" userId="4617c68a-97df-4ba4-8720-c5cb9ea0f3e2" providerId="ADAL" clId="{DA69C72A-206E-55E8-B1E7-568340D0C910}" dt="2026-07-21T14:24:47.407" v="4575" actId="1038"/>
          <ac:spMkLst>
            <pc:docMk/>
            <pc:sldMk cId="3634816939" sldId="409"/>
            <ac:spMk id="6" creationId="{2C971CE5-BF42-B03A-C2D9-AAD35BC5BA80}"/>
          </ac:spMkLst>
        </pc:spChg>
        <pc:spChg chg="add mod">
          <ac:chgData name="邢传阳" userId="4617c68a-97df-4ba4-8720-c5cb9ea0f3e2" providerId="ADAL" clId="{DA69C72A-206E-55E8-B1E7-568340D0C910}" dt="2026-07-21T14:21:40.185" v="4360"/>
          <ac:spMkLst>
            <pc:docMk/>
            <pc:sldMk cId="3634816939" sldId="409"/>
            <ac:spMk id="7" creationId="{2FAA9F52-F76B-425F-27E3-9BC9056C29ED}"/>
          </ac:spMkLst>
        </pc:spChg>
        <pc:spChg chg="add mod">
          <ac:chgData name="邢传阳" userId="4617c68a-97df-4ba4-8720-c5cb9ea0f3e2" providerId="ADAL" clId="{DA69C72A-206E-55E8-B1E7-568340D0C910}" dt="2026-07-21T15:16:43.292" v="5129" actId="14100"/>
          <ac:spMkLst>
            <pc:docMk/>
            <pc:sldMk cId="3634816939" sldId="409"/>
            <ac:spMk id="8" creationId="{DAE77305-D551-BACE-79F7-11B1CECD6EF7}"/>
          </ac:spMkLst>
        </pc:spChg>
        <pc:spChg chg="add mod">
          <ac:chgData name="邢传阳" userId="4617c68a-97df-4ba4-8720-c5cb9ea0f3e2" providerId="ADAL" clId="{DA69C72A-206E-55E8-B1E7-568340D0C910}" dt="2026-07-21T14:24:05.239" v="4560" actId="1038"/>
          <ac:spMkLst>
            <pc:docMk/>
            <pc:sldMk cId="3634816939" sldId="409"/>
            <ac:spMk id="11" creationId="{69FFA30F-84AD-1D89-8D01-7D80ED5F41D4}"/>
          </ac:spMkLst>
        </pc:spChg>
        <pc:spChg chg="topLvl">
          <ac:chgData name="邢传阳" userId="4617c68a-97df-4ba4-8720-c5cb9ea0f3e2" providerId="ADAL" clId="{DA69C72A-206E-55E8-B1E7-568340D0C910}" dt="2026-07-21T15:47:12.385" v="5178" actId="165"/>
          <ac:spMkLst>
            <pc:docMk/>
            <pc:sldMk cId="3634816939" sldId="409"/>
            <ac:spMk id="17" creationId="{8FE074B2-E706-7B73-491B-97ABC4C4AD03}"/>
          </ac:spMkLst>
        </pc:spChg>
        <pc:spChg chg="mod topLvl">
          <ac:chgData name="邢传阳" userId="4617c68a-97df-4ba4-8720-c5cb9ea0f3e2" providerId="ADAL" clId="{DA69C72A-206E-55E8-B1E7-568340D0C910}" dt="2026-07-21T15:47:12.385" v="5178" actId="165"/>
          <ac:spMkLst>
            <pc:docMk/>
            <pc:sldMk cId="3634816939" sldId="409"/>
            <ac:spMk id="18" creationId="{20E57C10-C5D0-0644-1AF0-8241402D8D0E}"/>
          </ac:spMkLst>
        </pc:spChg>
        <pc:spChg chg="add mod">
          <ac:chgData name="邢传阳" userId="4617c68a-97df-4ba4-8720-c5cb9ea0f3e2" providerId="ADAL" clId="{DA69C72A-206E-55E8-B1E7-568340D0C910}" dt="2026-07-21T15:46:54.792" v="5175" actId="1076"/>
          <ac:spMkLst>
            <pc:docMk/>
            <pc:sldMk cId="3634816939" sldId="409"/>
            <ac:spMk id="28" creationId="{4EBDAA20-FBB3-F290-CE9B-ED3E859B4B45}"/>
          </ac:spMkLst>
        </pc:spChg>
        <pc:grpChg chg="del mod">
          <ac:chgData name="邢传阳" userId="4617c68a-97df-4ba4-8720-c5cb9ea0f3e2" providerId="ADAL" clId="{DA69C72A-206E-55E8-B1E7-568340D0C910}" dt="2026-07-21T14:27:16.542" v="4592" actId="165"/>
          <ac:grpSpMkLst>
            <pc:docMk/>
            <pc:sldMk cId="3634816939" sldId="409"/>
            <ac:grpSpMk id="21" creationId="{AB069A8F-D9A6-1519-F760-C4C6EDFC3086}"/>
          </ac:grpSpMkLst>
        </pc:grpChg>
        <pc:grpChg chg="add del">
          <ac:chgData name="邢传阳" userId="4617c68a-97df-4ba4-8720-c5cb9ea0f3e2" providerId="ADAL" clId="{DA69C72A-206E-55E8-B1E7-568340D0C910}" dt="2026-07-21T15:47:07.686" v="5176" actId="165"/>
          <ac:grpSpMkLst>
            <pc:docMk/>
            <pc:sldMk cId="3634816939" sldId="409"/>
            <ac:grpSpMk id="27" creationId="{9F4ED251-7368-2D27-D93F-B2E1CCC3AE07}"/>
          </ac:grpSpMkLst>
        </pc:grpChg>
        <pc:grpChg chg="add del">
          <ac:chgData name="邢传阳" userId="4617c68a-97df-4ba4-8720-c5cb9ea0f3e2" providerId="ADAL" clId="{DA69C72A-206E-55E8-B1E7-568340D0C910}" dt="2026-07-21T15:47:12.385" v="5178" actId="165"/>
          <ac:grpSpMkLst>
            <pc:docMk/>
            <pc:sldMk cId="3634816939" sldId="409"/>
            <ac:grpSpMk id="29" creationId="{91F90020-122B-0A58-02B6-BAF559FCC627}"/>
          </ac:grpSpMkLst>
        </pc:grpChg>
        <pc:grpChg chg="add">
          <ac:chgData name="邢传阳" userId="4617c68a-97df-4ba4-8720-c5cb9ea0f3e2" providerId="ADAL" clId="{DA69C72A-206E-55E8-B1E7-568340D0C910}" dt="2026-07-21T15:47:15.925" v="5179" actId="164"/>
          <ac:grpSpMkLst>
            <pc:docMk/>
            <pc:sldMk cId="3634816939" sldId="409"/>
            <ac:grpSpMk id="30" creationId="{C11C6C5A-703F-C547-65AA-A00849CBF59E}"/>
          </ac:grpSpMkLst>
        </pc:grpChg>
        <pc:graphicFrameChg chg="add del mod modGraphic">
          <ac:chgData name="邢传阳" userId="4617c68a-97df-4ba4-8720-c5cb9ea0f3e2" providerId="ADAL" clId="{DA69C72A-206E-55E8-B1E7-568340D0C910}" dt="2026-07-21T14:33:45.771" v="4683" actId="478"/>
          <ac:graphicFrameMkLst>
            <pc:docMk/>
            <pc:sldMk cId="3634816939" sldId="409"/>
            <ac:graphicFrameMk id="22" creationId="{95718DEE-8880-8E20-DA8A-41C59C446576}"/>
          </ac:graphicFrameMkLst>
        </pc:graphicFrameChg>
        <pc:graphicFrameChg chg="add mod modGraphic">
          <ac:chgData name="邢传阳" userId="4617c68a-97df-4ba4-8720-c5cb9ea0f3e2" providerId="ADAL" clId="{DA69C72A-206E-55E8-B1E7-568340D0C910}" dt="2026-07-21T14:38:32.925" v="4799" actId="403"/>
          <ac:graphicFrameMkLst>
            <pc:docMk/>
            <pc:sldMk cId="3634816939" sldId="409"/>
            <ac:graphicFrameMk id="23" creationId="{4B5DE7EB-B409-C46B-CF26-F2CF76F34F0E}"/>
          </ac:graphicFrameMkLst>
        </pc:graphicFrameChg>
        <pc:picChg chg="add mod">
          <ac:chgData name="邢传阳" userId="4617c68a-97df-4ba4-8720-c5cb9ea0f3e2" providerId="ADAL" clId="{DA69C72A-206E-55E8-B1E7-568340D0C910}" dt="2026-07-21T14:24:51.746" v="4582" actId="1035"/>
          <ac:picMkLst>
            <pc:docMk/>
            <pc:sldMk cId="3634816939" sldId="409"/>
            <ac:picMk id="9" creationId="{B432C5CB-C117-0965-F880-4F3622ED3EFF}"/>
          </ac:picMkLst>
        </pc:picChg>
        <pc:picChg chg="add mod">
          <ac:chgData name="邢传阳" userId="4617c68a-97df-4ba4-8720-c5cb9ea0f3e2" providerId="ADAL" clId="{DA69C72A-206E-55E8-B1E7-568340D0C910}" dt="2026-07-21T14:24:08.058" v="4561" actId="1037"/>
          <ac:picMkLst>
            <pc:docMk/>
            <pc:sldMk cId="3634816939" sldId="409"/>
            <ac:picMk id="10" creationId="{48C829F0-76ED-2C3B-2161-A01B059AE73C}"/>
          </ac:picMkLst>
        </pc:picChg>
        <pc:picChg chg="mod">
          <ac:chgData name="邢传阳" userId="4617c68a-97df-4ba4-8720-c5cb9ea0f3e2" providerId="ADAL" clId="{DA69C72A-206E-55E8-B1E7-568340D0C910}" dt="2026-07-21T14:24:47.407" v="4575" actId="1038"/>
          <ac:picMkLst>
            <pc:docMk/>
            <pc:sldMk cId="3634816939" sldId="409"/>
            <ac:picMk id="12" creationId="{5772B1AE-87B2-D8BB-1A1B-1C88292F49B2}"/>
          </ac:picMkLst>
        </pc:picChg>
        <pc:picChg chg="add mod">
          <ac:chgData name="邢传阳" userId="4617c68a-97df-4ba4-8720-c5cb9ea0f3e2" providerId="ADAL" clId="{DA69C72A-206E-55E8-B1E7-568340D0C910}" dt="2026-07-21T14:23:42.497" v="4551" actId="1035"/>
          <ac:picMkLst>
            <pc:docMk/>
            <pc:sldMk cId="3634816939" sldId="409"/>
            <ac:picMk id="13" creationId="{5474E343-A6F8-4E3B-1E11-D6DF1AADD522}"/>
          </ac:picMkLst>
        </pc:picChg>
        <pc:picChg chg="mod">
          <ac:chgData name="邢传阳" userId="4617c68a-97df-4ba4-8720-c5cb9ea0f3e2" providerId="ADAL" clId="{DA69C72A-206E-55E8-B1E7-568340D0C910}" dt="2026-07-21T14:24:47.407" v="4575" actId="1038"/>
          <ac:picMkLst>
            <pc:docMk/>
            <pc:sldMk cId="3634816939" sldId="409"/>
            <ac:picMk id="14" creationId="{3CD28EE6-2C94-5A03-25E6-163A02BE9638}"/>
          </ac:picMkLst>
        </pc:picChg>
        <pc:picChg chg="del mod topLvl modCrop">
          <ac:chgData name="邢传阳" userId="4617c68a-97df-4ba4-8720-c5cb9ea0f3e2" providerId="ADAL" clId="{DA69C72A-206E-55E8-B1E7-568340D0C910}" dt="2026-07-21T14:28:27.639" v="4602" actId="478"/>
          <ac:picMkLst>
            <pc:docMk/>
            <pc:sldMk cId="3634816939" sldId="409"/>
            <ac:picMk id="16" creationId="{EB124A01-448B-F314-ED1A-9CDEB88DE360}"/>
          </ac:picMkLst>
        </pc:picChg>
        <pc:picChg chg="add del mod">
          <ac:chgData name="邢传阳" userId="4617c68a-97df-4ba4-8720-c5cb9ea0f3e2" providerId="ADAL" clId="{DA69C72A-206E-55E8-B1E7-568340D0C910}" dt="2026-07-21T14:28:26.502" v="4601" actId="21"/>
          <ac:picMkLst>
            <pc:docMk/>
            <pc:sldMk cId="3634816939" sldId="409"/>
            <ac:picMk id="19" creationId="{0E818ED9-FD83-965B-D279-DDD0E24A8524}"/>
          </ac:picMkLst>
        </pc:picChg>
        <pc:picChg chg="add mod topLvl">
          <ac:chgData name="邢传阳" userId="4617c68a-97df-4ba4-8720-c5cb9ea0f3e2" providerId="ADAL" clId="{DA69C72A-206E-55E8-B1E7-568340D0C910}" dt="2026-07-21T15:47:12.385" v="5178" actId="165"/>
          <ac:picMkLst>
            <pc:docMk/>
            <pc:sldMk cId="3634816939" sldId="409"/>
            <ac:picMk id="20" creationId="{84AD342F-021E-644C-17AE-75ED544FC100}"/>
          </ac:picMkLst>
        </pc:picChg>
        <pc:picChg chg="add mod">
          <ac:chgData name="邢传阳" userId="4617c68a-97df-4ba4-8720-c5cb9ea0f3e2" providerId="ADAL" clId="{DA69C72A-206E-55E8-B1E7-568340D0C910}" dt="2026-07-21T14:38:25.384" v="4798" actId="1038"/>
          <ac:picMkLst>
            <pc:docMk/>
            <pc:sldMk cId="3634816939" sldId="409"/>
            <ac:picMk id="24" creationId="{4DF5FCD5-D7B8-7F3B-FF57-0EFE6AE291BC}"/>
          </ac:picMkLst>
        </pc:picChg>
        <pc:picChg chg="del">
          <ac:chgData name="邢传阳" userId="4617c68a-97df-4ba4-8720-c5cb9ea0f3e2" providerId="ADAL" clId="{DA69C72A-206E-55E8-B1E7-568340D0C910}" dt="2026-07-21T14:19:34.366" v="4246" actId="478"/>
          <ac:picMkLst>
            <pc:docMk/>
            <pc:sldMk cId="3634816939" sldId="409"/>
            <ac:picMk id="25" creationId="{834C9996-35FE-A600-D41A-46AD69E40EFE}"/>
          </ac:picMkLst>
        </pc:picChg>
        <pc:picChg chg="add mod">
          <ac:chgData name="邢传阳" userId="4617c68a-97df-4ba4-8720-c5cb9ea0f3e2" providerId="ADAL" clId="{DA69C72A-206E-55E8-B1E7-568340D0C910}" dt="2026-07-21T14:38:25.384" v="4798" actId="1038"/>
          <ac:picMkLst>
            <pc:docMk/>
            <pc:sldMk cId="3634816939" sldId="409"/>
            <ac:picMk id="26" creationId="{CEDF31CE-98E5-8C4F-05E8-4BD08F1C284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F00C6BC8-96D7-B552-8708-1744599B1A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75456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1B57E98-43BF-39F3-4068-C024A615A08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6215063" y="0"/>
            <a:ext cx="4754562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B3B93-670B-4058-90DD-19436DAA4C38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441EC3C-037C-272B-3282-83EC6176F9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3896975"/>
            <a:ext cx="475456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FF6EF57-5F24-0820-7F1B-772213620D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215063" y="13896975"/>
            <a:ext cx="4754562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B816C-0079-43F3-B4E4-E844D25A6E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8741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883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795781"/>
            <a:ext cx="12435840" cy="3820160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5763261"/>
            <a:ext cx="10972800" cy="2649219"/>
          </a:xfrm>
        </p:spPr>
        <p:txBody>
          <a:bodyPr/>
          <a:lstStyle>
            <a:lvl1pPr marL="0" indent="0" algn="ctr">
              <a:buNone/>
              <a:defRPr sz="3840"/>
            </a:lvl1pPr>
            <a:lvl2pPr marL="731520" indent="0" algn="ctr">
              <a:buNone/>
              <a:defRPr sz="3200"/>
            </a:lvl2pPr>
            <a:lvl3pPr marL="1463040" indent="0" algn="ctr">
              <a:buNone/>
              <a:defRPr sz="2880"/>
            </a:lvl3pPr>
            <a:lvl4pPr marL="2194560" indent="0" algn="ctr">
              <a:buNone/>
              <a:defRPr sz="2560"/>
            </a:lvl4pPr>
            <a:lvl5pPr marL="2926080" indent="0" algn="ctr">
              <a:buNone/>
              <a:defRPr sz="2560"/>
            </a:lvl5pPr>
            <a:lvl6pPr marL="3657600" indent="0" algn="ctr">
              <a:buNone/>
              <a:defRPr sz="2560"/>
            </a:lvl6pPr>
            <a:lvl7pPr marL="4389120" indent="0" algn="ctr">
              <a:buNone/>
              <a:defRPr sz="2560"/>
            </a:lvl7pPr>
            <a:lvl8pPr marL="5120640" indent="0" algn="ctr">
              <a:buNone/>
              <a:defRPr sz="2560"/>
            </a:lvl8pPr>
            <a:lvl9pPr marL="5852160" indent="0" algn="ctr">
              <a:buNone/>
              <a:defRPr sz="256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8B211-9EC0-44EF-A68C-E83B250CC704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896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06BC-79D6-4FDB-9901-9BE0AA449651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821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1" y="584200"/>
            <a:ext cx="3154680" cy="929894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1" y="584200"/>
            <a:ext cx="9281160" cy="9298941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D2CA-E8CC-43B0-AAA2-11E85B26C9D3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852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4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0C1707F-58D2-090D-6DB3-1C14AA078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CF3C-D90F-4E66-BD70-ED50DD79464A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427EA48-3DBB-291B-0212-96B068A7A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Waveguide </a:t>
            </a:r>
            <a:r>
              <a:rPr lang="en-US" dirty="0" err="1"/>
              <a:t>Haloscope</a:t>
            </a:r>
            <a:endParaRPr 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BD2C5A3-588D-D59D-4AD5-0D0AE67CC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F38E3BDF-4DDB-EDA2-6686-1054AB6DAD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9125" y="422275"/>
            <a:ext cx="13392150" cy="840230"/>
          </a:xfrm>
        </p:spPr>
        <p:txBody>
          <a:bodyPr anchor="ctr" anchorCtr="0">
            <a:spAutoFit/>
          </a:bodyPr>
          <a:lstStyle>
            <a:lvl1pPr marL="0" indent="0" algn="l">
              <a:buNone/>
              <a:defRPr lang="zh-CN" altLang="en-US" sz="54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altLang="zh-CN" dirty="0"/>
              <a:t>Title Here</a:t>
            </a:r>
            <a:endParaRPr lang="zh-CN" altLang="en-US" dirty="0"/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651F89CF-F180-329F-8F70-F2879DF99EB3}"/>
              </a:ext>
            </a:extLst>
          </p:cNvPr>
          <p:cNvCxnSpPr>
            <a:cxnSpLocks/>
          </p:cNvCxnSpPr>
          <p:nvPr userDrawn="1"/>
        </p:nvCxnSpPr>
        <p:spPr>
          <a:xfrm>
            <a:off x="734993" y="1412111"/>
            <a:ext cx="1316041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90EDB3B3-5CA7-92CF-000A-81A580E31A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6656" y="1997075"/>
            <a:ext cx="12257088" cy="7158038"/>
          </a:xfrm>
        </p:spPr>
        <p:txBody>
          <a:bodyPr/>
          <a:lstStyle>
            <a:lvl1pPr>
              <a:defRPr lang="en-US" altLang="zh-CN" sz="4000" dirty="0"/>
            </a:lvl1pPr>
            <a:lvl2pPr>
              <a:defRPr sz="32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400">
                <a:latin typeface="+mj-lt"/>
              </a:defRPr>
            </a:lvl4pPr>
            <a:lvl5pPr>
              <a:defRPr sz="2400">
                <a:latin typeface="+mj-lt"/>
              </a:defRPr>
            </a:lvl5pPr>
          </a:lstStyle>
          <a:p>
            <a:pPr lvl="0"/>
            <a:r>
              <a:rPr lang="en-US" altLang="zh-CN" dirty="0"/>
              <a:t>Content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BE261873-817A-9274-5F70-A73058CF4F7D}"/>
              </a:ext>
            </a:extLst>
          </p:cNvPr>
          <p:cNvCxnSpPr>
            <a:cxnSpLocks/>
          </p:cNvCxnSpPr>
          <p:nvPr userDrawn="1"/>
        </p:nvCxnSpPr>
        <p:spPr>
          <a:xfrm>
            <a:off x="734993" y="10172091"/>
            <a:ext cx="1316041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878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04D7-65A0-4075-A21A-D6BFE2B43251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780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1" y="2735583"/>
            <a:ext cx="12618720" cy="4564379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1" y="7343143"/>
            <a:ext cx="12618720" cy="2400299"/>
          </a:xfrm>
        </p:spPr>
        <p:txBody>
          <a:bodyPr/>
          <a:lstStyle>
            <a:lvl1pPr marL="0" indent="0">
              <a:buNone/>
              <a:defRPr sz="3840">
                <a:solidFill>
                  <a:schemeClr val="tx1"/>
                </a:solidFill>
              </a:defRPr>
            </a:lvl1pPr>
            <a:lvl2pPr marL="731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7734-2C84-4CA4-9F9C-8D4074611580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1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2921000"/>
            <a:ext cx="6217920" cy="69621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2921000"/>
            <a:ext cx="6217920" cy="69621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523A-6935-41E2-B06F-D1A2C4E89C7D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06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84202"/>
            <a:ext cx="12618720" cy="212090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7" y="2689861"/>
            <a:ext cx="6189344" cy="1318259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7" y="4008120"/>
            <a:ext cx="6189344" cy="58953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1" y="2689861"/>
            <a:ext cx="6219826" cy="1318259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4008120"/>
            <a:ext cx="6219826" cy="58953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C5E33-319B-4A45-9938-991CBA915ED7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700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266C9-A99B-44C7-8AB2-BB50250D79E4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447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2AC8D-949D-4D7F-A166-56D33E13FB8E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64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31520"/>
            <a:ext cx="4718685" cy="256032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579882"/>
            <a:ext cx="7406640" cy="7797800"/>
          </a:xfrm>
        </p:spPr>
        <p:txBody>
          <a:bodyPr/>
          <a:lstStyle>
            <a:lvl1pPr>
              <a:defRPr sz="5120"/>
            </a:lvl1pPr>
            <a:lvl2pPr>
              <a:defRPr sz="4480"/>
            </a:lvl2pPr>
            <a:lvl3pPr>
              <a:defRPr sz="384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291840"/>
            <a:ext cx="4718685" cy="6098541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169B7-F9B7-4D34-B1E6-E1369007B579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31520"/>
            <a:ext cx="4718685" cy="256032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579882"/>
            <a:ext cx="7406640" cy="7797800"/>
          </a:xfrm>
        </p:spPr>
        <p:txBody>
          <a:bodyPr anchor="t"/>
          <a:lstStyle>
            <a:lvl1pPr marL="0" indent="0">
              <a:buNone/>
              <a:defRPr sz="5120"/>
            </a:lvl1pPr>
            <a:lvl2pPr marL="731520" indent="0">
              <a:buNone/>
              <a:defRPr sz="4480"/>
            </a:lvl2pPr>
            <a:lvl3pPr marL="1463040" indent="0">
              <a:buNone/>
              <a:defRPr sz="384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291840"/>
            <a:ext cx="4718685" cy="6098541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2748-686A-46E0-B7B3-2D406BC99A40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649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584202"/>
            <a:ext cx="12618720" cy="2120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2921000"/>
            <a:ext cx="12618720" cy="6962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10170162"/>
            <a:ext cx="329184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6C77B-523E-4166-8369-B9398BB6EDF6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10170162"/>
            <a:ext cx="493776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10170162"/>
            <a:ext cx="329184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836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43" r:id="rId12"/>
  </p:sldLayoutIdLst>
  <p:hf hdr="0"/>
  <p:txStyles>
    <p:titleStyle>
      <a:lvl1pPr algn="l" defTabSz="1463040" rtl="0" eaLnBrk="1" latinLnBrk="0" hangingPunct="1">
        <a:lnSpc>
          <a:spcPct val="90000"/>
        </a:lnSpc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146304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7.gif"/><Relationship Id="rId4" Type="http://schemas.openxmlformats.org/officeDocument/2006/relationships/image" Target="../media/image13.gif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4.png"/><Relationship Id="rId3" Type="http://schemas.openxmlformats.org/officeDocument/2006/relationships/image" Target="../media/image47.gif"/><Relationship Id="rId12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9.png"/><Relationship Id="rId10" Type="http://schemas.openxmlformats.org/officeDocument/2006/relationships/image" Target="../media/image72.png"/><Relationship Id="rId9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0.svg"/><Relationship Id="rId4" Type="http://schemas.openxmlformats.org/officeDocument/2006/relationships/image" Target="../media/image6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3.png"/><Relationship Id="rId5" Type="http://schemas.openxmlformats.org/officeDocument/2006/relationships/image" Target="../media/image41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68.png"/><Relationship Id="rId7" Type="http://schemas.openxmlformats.org/officeDocument/2006/relationships/image" Target="../media/image74.png"/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7.png"/><Relationship Id="rId7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2B56A5A-9B1D-F051-6E47-A7D90A9BBFDE}"/>
              </a:ext>
            </a:extLst>
          </p:cNvPr>
          <p:cNvSpPr txBox="1"/>
          <p:nvPr/>
        </p:nvSpPr>
        <p:spPr>
          <a:xfrm>
            <a:off x="631807" y="2506821"/>
            <a:ext cx="9158584" cy="20313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6600" b="1" dirty="0">
                <a:solidFill>
                  <a:srgbClr val="C00000"/>
                </a:solidFill>
                <a:latin typeface="Bitter" pitchFamily="2" charset="0"/>
              </a:rPr>
              <a:t>Waveguide </a:t>
            </a:r>
            <a:r>
              <a:rPr lang="en-US" altLang="zh-CN" sz="6600" b="1" dirty="0" err="1">
                <a:solidFill>
                  <a:srgbClr val="C00000"/>
                </a:solidFill>
                <a:latin typeface="Bitter" pitchFamily="2" charset="0"/>
              </a:rPr>
              <a:t>Haloscope</a:t>
            </a:r>
            <a:endParaRPr lang="en-US" altLang="zh-CN" sz="6600" b="1" dirty="0">
              <a:solidFill>
                <a:srgbClr val="C00000"/>
              </a:solidFill>
              <a:latin typeface="Bitter" pitchFamily="2" charset="0"/>
            </a:endParaRPr>
          </a:p>
          <a:p>
            <a:r>
              <a:rPr lang="en-US" altLang="zh-CN" sz="6000" b="1" dirty="0">
                <a:latin typeface="STXinwei" panose="02010800040101010101" pitchFamily="2" charset="-122"/>
                <a:ea typeface="STXinwei" panose="02010800040101010101" pitchFamily="2" charset="-122"/>
              </a:rPr>
              <a:t>for sub-</a:t>
            </a:r>
            <a:r>
              <a:rPr lang="en-US" altLang="zh-CN" sz="6000" b="1" dirty="0" err="1">
                <a:latin typeface="STXinwei" panose="02010800040101010101" pitchFamily="2" charset="-122"/>
                <a:ea typeface="STXinwei" panose="02010800040101010101" pitchFamily="2" charset="-122"/>
              </a:rPr>
              <a:t>meV</a:t>
            </a:r>
            <a:r>
              <a:rPr lang="en-US" altLang="zh-CN" sz="6000" b="1" dirty="0">
                <a:latin typeface="STXinwei" panose="02010800040101010101" pitchFamily="2" charset="-122"/>
                <a:ea typeface="STXinwei" panose="02010800040101010101" pitchFamily="2" charset="-122"/>
              </a:rPr>
              <a:t> dark matter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4BD0E4F-0F4F-AA69-ECF7-C62C8A1BF6F2}"/>
              </a:ext>
            </a:extLst>
          </p:cNvPr>
          <p:cNvSpPr txBox="1"/>
          <p:nvPr/>
        </p:nvSpPr>
        <p:spPr>
          <a:xfrm>
            <a:off x="729771" y="5337280"/>
            <a:ext cx="6327373" cy="11433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邢传阳 </a:t>
            </a:r>
            <a:r>
              <a:rPr lang="en-US" altLang="zh-CN" sz="2400" dirty="0"/>
              <a:t>(Chuan-Yang Xing)</a:t>
            </a:r>
          </a:p>
          <a:p>
            <a:pPr>
              <a:lnSpc>
                <a:spcPct val="150000"/>
              </a:lnSpc>
            </a:pPr>
            <a:r>
              <a:rPr lang="en-US" altLang="zh-CN" sz="2400" dirty="0"/>
              <a:t>China University of Petroleum (East China)</a:t>
            </a:r>
            <a:endParaRPr lang="zh-CN" altLang="en-US" sz="24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B9C2B1F-A3B9-0AC9-2633-A2729EC85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91" y="197198"/>
            <a:ext cx="4997408" cy="1249353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DE45F43D-2DA9-F658-869F-0BE8149D9054}"/>
              </a:ext>
            </a:extLst>
          </p:cNvPr>
          <p:cNvSpPr txBox="1"/>
          <p:nvPr/>
        </p:nvSpPr>
        <p:spPr>
          <a:xfrm>
            <a:off x="767080" y="8371183"/>
            <a:ext cx="69194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/>
              <a:t>arXiv</a:t>
            </a:r>
            <a:r>
              <a:rPr lang="en-US" altLang="zh-CN" sz="2400" dirty="0"/>
              <a:t>: 2605.15820</a:t>
            </a:r>
            <a:endParaRPr lang="zh-CN" altLang="en-US" sz="2400" dirty="0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B031A527-EFB0-C4B7-A798-AC422B1E4029}"/>
              </a:ext>
            </a:extLst>
          </p:cNvPr>
          <p:cNvCxnSpPr>
            <a:cxnSpLocks/>
          </p:cNvCxnSpPr>
          <p:nvPr/>
        </p:nvCxnSpPr>
        <p:spPr>
          <a:xfrm>
            <a:off x="767080" y="4968240"/>
            <a:ext cx="867664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7" name="图片 26">
            <a:extLst>
              <a:ext uri="{FF2B5EF4-FFF2-40B4-BE49-F238E27FC236}">
                <a16:creationId xmlns:a16="http://schemas.microsoft.com/office/drawing/2014/main" id="{ECAAA2A9-83AD-6754-7316-4280EB819B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39" b="4889"/>
          <a:stretch/>
        </p:blipFill>
        <p:spPr>
          <a:xfrm>
            <a:off x="9885680" y="0"/>
            <a:ext cx="4744720" cy="10972799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2120120-1D7C-A7E3-91D9-52005F7B693B}"/>
              </a:ext>
            </a:extLst>
          </p:cNvPr>
          <p:cNvSpPr txBox="1"/>
          <p:nvPr/>
        </p:nvSpPr>
        <p:spPr>
          <a:xfrm>
            <a:off x="11939780" y="10380428"/>
            <a:ext cx="26260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/>
              <a:t>2026.7 @ Urumqi</a:t>
            </a:r>
            <a:endParaRPr lang="zh-CN" altLang="en-US" sz="2400" dirty="0"/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700F7C-41CD-9C2E-4B21-322BFE5C09BD}"/>
              </a:ext>
            </a:extLst>
          </p:cNvPr>
          <p:cNvGrpSpPr/>
          <p:nvPr/>
        </p:nvGrpSpPr>
        <p:grpSpPr>
          <a:xfrm>
            <a:off x="3892995" y="7183963"/>
            <a:ext cx="1968344" cy="2836105"/>
            <a:chOff x="1535873" y="6900474"/>
            <a:chExt cx="1312043" cy="1890468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178087FC-778D-B2C0-B414-67C675CD4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35873" y="6900474"/>
              <a:ext cx="1312043" cy="1613606"/>
            </a:xfrm>
            <a:prstGeom prst="rect">
              <a:avLst/>
            </a:prstGeom>
          </p:spPr>
        </p:pic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5792FEAE-230D-42E9-F87C-294E736EBCCD}"/>
                </a:ext>
              </a:extLst>
            </p:cNvPr>
            <p:cNvSpPr txBox="1"/>
            <p:nvPr/>
          </p:nvSpPr>
          <p:spPr>
            <a:xfrm>
              <a:off x="1818341" y="8524240"/>
              <a:ext cx="747107" cy="2667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000" dirty="0"/>
                <a:t>Bin Zhu</a:t>
              </a:r>
              <a:endParaRPr lang="zh-CN" alt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75070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EF15E62-5A31-A61B-A025-168759BD8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210F-D61E-452A-BF78-731CBD746DD1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218C5AC-7144-2320-2516-1BA637C49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EA68E36-9AAD-172B-ACAA-8E5D191AE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E56395A-BE8A-75FC-F14D-BEB7C69A37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Field Enhancements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占位符 5">
                <a:extLst>
                  <a:ext uri="{FF2B5EF4-FFF2-40B4-BE49-F238E27FC236}">
                    <a16:creationId xmlns:a16="http://schemas.microsoft.com/office/drawing/2014/main" id="{25C2D368-B2D1-1D64-46F6-9F9A6113822F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186656" y="1997075"/>
                <a:ext cx="12257088" cy="7158038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/>
                  <a:t>Dark Photon drives photon modes in waveguide.</a:t>
                </a:r>
              </a:p>
              <a:p>
                <a:r>
                  <a:rPr lang="en-US" altLang="zh-CN" dirty="0"/>
                  <a:t>Field is enhanced </a:t>
                </a:r>
                <a:r>
                  <a:rPr lang="en-US" altLang="zh-CN" dirty="0">
                    <a:solidFill>
                      <a:schemeClr val="accent2"/>
                    </a:solidFill>
                  </a:rPr>
                  <a:t>near cutoff,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altLang="zh-CN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≃</m:t>
                    </m:r>
                    <m:sSub>
                      <m:sSubPr>
                        <m:ctrlP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CN" dirty="0"/>
                  <a:t>:</a:t>
                </a:r>
              </a:p>
              <a:p>
                <a:pPr marL="1017270" lvl="1" indent="-285750">
                  <a:lnSpc>
                    <a:spcPct val="150000"/>
                  </a:lnSpc>
                  <a:spcBef>
                    <a:spcPts val="1800"/>
                  </a:spcBef>
                </a:pPr>
                <a:r>
                  <a:rPr lang="en-US" altLang="zh-CN" dirty="0">
                    <a:solidFill>
                      <a:srgbClr val="FF0000"/>
                    </a:solidFill>
                  </a:rPr>
                  <a:t>Slow-wave</a:t>
                </a:r>
                <a:r>
                  <a:rPr lang="en-US" altLang="zh-CN" dirty="0"/>
                  <a:t> Enhancement:</a:t>
                </a:r>
                <a:br>
                  <a:rPr lang="en-US" altLang="zh-CN" dirty="0"/>
                </a:br>
                <a:r>
                  <a:rPr lang="en-US" altLang="zh-CN" sz="2800" dirty="0"/>
                  <a:t>small velocity 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altLang="zh-CN" sz="2800" dirty="0"/>
                  <a:t>  long driving time</a:t>
                </a:r>
                <a:br>
                  <a:rPr lang="en-US" altLang="zh-CN" sz="2800" dirty="0"/>
                </a:br>
                <a:br>
                  <a:rPr lang="en-US" altLang="zh-CN" sz="3600" dirty="0"/>
                </a:br>
                <a:endParaRPr lang="en-US" altLang="zh-CN" sz="3600" dirty="0"/>
              </a:p>
              <a:p>
                <a:pPr marL="1017270" lvl="1" indent="-285750">
                  <a:lnSpc>
                    <a:spcPct val="150000"/>
                  </a:lnSpc>
                  <a:spcBef>
                    <a:spcPts val="1800"/>
                  </a:spcBef>
                </a:pPr>
                <a:r>
                  <a:rPr lang="en-US" altLang="zh-CN" dirty="0">
                    <a:solidFill>
                      <a:srgbClr val="FF0000"/>
                    </a:solidFill>
                  </a:rPr>
                  <a:t>Coherence</a:t>
                </a:r>
                <a:r>
                  <a:rPr lang="en-US" altLang="zh-CN" dirty="0"/>
                  <a:t> Enhancement:</a:t>
                </a:r>
                <a:br>
                  <a:rPr lang="en-US" altLang="zh-CN" dirty="0"/>
                </a:br>
                <a:r>
                  <a:rPr lang="en-US" altLang="zh-CN" sz="2800" dirty="0"/>
                  <a:t>Long wavelength</a:t>
                </a:r>
                <a:br>
                  <a:rPr lang="en-US" altLang="zh-CN" sz="2800" dirty="0"/>
                </a:br>
                <a:r>
                  <a:rPr lang="en-US" altLang="zh-CN" sz="2800" dirty="0"/>
                  <a:t>drive &amp; field in phase through </a:t>
                </a:r>
                <a14:m>
                  <m:oMath xmlns:m="http://schemas.openxmlformats.org/officeDocument/2006/math">
                    <m:r>
                      <a:rPr lang="en-US" altLang="zh-CN" sz="2800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lang="en-US" altLang="zh-CN" sz="2800" dirty="0"/>
              </a:p>
              <a:p>
                <a:pPr marL="1017270" lvl="1" indent="-285750">
                  <a:spcBef>
                    <a:spcPts val="1800"/>
                  </a:spcBef>
                </a:pPr>
                <a:endParaRPr lang="en-US" altLang="zh-CN" sz="2800" dirty="0"/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6" name="文本占位符 5">
                <a:extLst>
                  <a:ext uri="{FF2B5EF4-FFF2-40B4-BE49-F238E27FC236}">
                    <a16:creationId xmlns:a16="http://schemas.microsoft.com/office/drawing/2014/main" id="{25C2D368-B2D1-1D64-46F6-9F9A611382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186656" y="1997075"/>
                <a:ext cx="12257088" cy="7158038"/>
              </a:xfrm>
              <a:blipFill>
                <a:blip r:embed="rId2"/>
                <a:stretch>
                  <a:fillRect l="-1656" t="-2305" b="-195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AF054F07-48FB-C9C6-0827-D56043C559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380" t="26203" r="20332" b="23671"/>
          <a:stretch/>
        </p:blipFill>
        <p:spPr>
          <a:xfrm>
            <a:off x="8293203" y="4383810"/>
            <a:ext cx="6120000" cy="291055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B7BF0D5-110A-6FE1-5582-6E22E5E434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285" t="26015" r="20530" b="23841"/>
          <a:stretch/>
        </p:blipFill>
        <p:spPr>
          <a:xfrm>
            <a:off x="8293203" y="7203795"/>
            <a:ext cx="6120000" cy="291669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8723446-9AAA-4123-2EA0-BA0C892AF30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3012" t="-27299" r="-3012" b="-24306"/>
          <a:stretch/>
        </p:blipFill>
        <p:spPr>
          <a:xfrm>
            <a:off x="2340666" y="8996063"/>
            <a:ext cx="3498573" cy="695737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056D870-3B5D-1F4A-2925-9EC89FEFBD3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6265" t="-12233" r="-4578" b="-12317"/>
          <a:stretch/>
        </p:blipFill>
        <p:spPr>
          <a:xfrm>
            <a:off x="2340666" y="5150957"/>
            <a:ext cx="2743200" cy="1217542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95288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87284-EF3D-D311-D39E-CFD2D1322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7118230-6B6F-4D10-6873-0AA768B9A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CF3C-D90F-4E66-BD70-ED50DD79464A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CCF6D8A-6E97-9E70-E682-7757DF973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49DF3E0-648D-45BB-BB2F-88CA12FAF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D7ECDB7-18AB-06D9-EA46-28697816DC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zh-CN" dirty="0"/>
              <a:t>Magnitude</a:t>
            </a:r>
            <a:r>
              <a:rPr lang="zh-CN" altLang="en-US" dirty="0"/>
              <a:t> </a:t>
            </a:r>
            <a:r>
              <a:rPr lang="en-US" altLang="zh-CN" dirty="0"/>
              <a:t>of Enhancements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占位符 5">
                <a:extLst>
                  <a:ext uri="{FF2B5EF4-FFF2-40B4-BE49-F238E27FC236}">
                    <a16:creationId xmlns:a16="http://schemas.microsoft.com/office/drawing/2014/main" id="{2C971CE5-BF42-B03A-C2D9-AAD35BC5BA80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45719" y="1997075"/>
                <a:ext cx="6873996" cy="5358603"/>
              </a:xfrm>
            </p:spPr>
            <p:txBody>
              <a:bodyPr/>
              <a:lstStyle/>
              <a:p>
                <a:pPr>
                  <a:spcBef>
                    <a:spcPts val="2400"/>
                  </a:spcBef>
                  <a:spcAft>
                    <a:spcPts val="600"/>
                  </a:spcAft>
                </a:pPr>
                <a:r>
                  <a:rPr lang="en-US" altLang="zh-CN" dirty="0"/>
                  <a:t>Slow-wave:</a:t>
                </a:r>
                <a:endParaRPr lang="en-US" altLang="zh-CN" sz="3000" dirty="0">
                  <a:solidFill>
                    <a:srgbClr val="0070C0"/>
                  </a:solidFill>
                </a:endParaRPr>
              </a:p>
              <a:p>
                <a:pPr lvl="1">
                  <a:spcBef>
                    <a:spcPts val="3600"/>
                  </a:spcBef>
                  <a:spcAft>
                    <a:spcPts val="600"/>
                  </a:spcAft>
                </a:pPr>
                <a:r>
                  <a:rPr lang="nn-NO" altLang="zh-CN" dirty="0"/>
                  <a:t>Divergent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zh-CN" altLang="nn-NO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nn-NO" altLang="zh-CN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nn-NO" altLang="zh-CN" dirty="0"/>
                  <a:t> ???</a:t>
                </a:r>
                <a:endParaRPr lang="en-US" altLang="zh-CN" dirty="0"/>
              </a:p>
              <a:p>
                <a:pPr lvl="1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altLang="zh-CN" dirty="0">
                    <a:solidFill>
                      <a:srgbClr val="FF0000"/>
                    </a:solidFill>
                  </a:rPr>
                  <a:t>DM dispersion</a:t>
                </a:r>
                <a:r>
                  <a:rPr lang="en-US" altLang="zh-CN" dirty="0"/>
                  <a:t>: </a:t>
                </a:r>
                <a:br>
                  <a:rPr lang="en-US" altLang="zh-CN" dirty="0"/>
                </a:br>
                <a:endParaRPr lang="en-US" altLang="zh-CN" dirty="0"/>
              </a:p>
              <a:p>
                <a:pPr lvl="1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altLang="zh-CN" dirty="0">
                    <a:solidFill>
                      <a:srgbClr val="FF0000"/>
                    </a:solidFill>
                  </a:rPr>
                  <a:t>Finite conductivity</a:t>
                </a:r>
                <a:r>
                  <a:rPr lang="en-US" altLang="zh-CN" dirty="0"/>
                  <a:t>:</a:t>
                </a:r>
                <a:endParaRPr lang="en-US" altLang="zh-CN" sz="2400" dirty="0"/>
              </a:p>
            </p:txBody>
          </p:sp>
        </mc:Choice>
        <mc:Fallback>
          <p:sp>
            <p:nvSpPr>
              <p:cNvPr id="6" name="文本占位符 5">
                <a:extLst>
                  <a:ext uri="{FF2B5EF4-FFF2-40B4-BE49-F238E27FC236}">
                    <a16:creationId xmlns:a16="http://schemas.microsoft.com/office/drawing/2014/main" id="{2C971CE5-BF42-B03A-C2D9-AAD35BC5BA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45719" y="1997075"/>
                <a:ext cx="6873996" cy="5358603"/>
              </a:xfrm>
              <a:blipFill>
                <a:blip r:embed="rId2"/>
                <a:stretch>
                  <a:fillRect l="-2762" t="-30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>
            <a:extLst>
              <a:ext uri="{FF2B5EF4-FFF2-40B4-BE49-F238E27FC236}">
                <a16:creationId xmlns:a16="http://schemas.microsoft.com/office/drawing/2014/main" id="{5772B1AE-87B2-D8BB-1A1B-1C88292F4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588" y="1878544"/>
            <a:ext cx="2607417" cy="95190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CD28EE6-2C94-5A03-25E6-163A02BE96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5113"/>
          <a:stretch/>
        </p:blipFill>
        <p:spPr>
          <a:xfrm>
            <a:off x="1839840" y="4336829"/>
            <a:ext cx="3130463" cy="1084321"/>
          </a:xfrm>
          <a:prstGeom prst="rect">
            <a:avLst/>
          </a:prstGeom>
        </p:spPr>
      </p:pic>
      <p:sp>
        <p:nvSpPr>
          <p:cNvPr id="8" name="文本占位符 5">
            <a:extLst>
              <a:ext uri="{FF2B5EF4-FFF2-40B4-BE49-F238E27FC236}">
                <a16:creationId xmlns:a16="http://schemas.microsoft.com/office/drawing/2014/main" id="{DAE77305-D551-BACE-79F7-11B1CECD6EF7}"/>
              </a:ext>
            </a:extLst>
          </p:cNvPr>
          <p:cNvSpPr txBox="1">
            <a:spLocks/>
          </p:cNvSpPr>
          <p:nvPr/>
        </p:nvSpPr>
        <p:spPr>
          <a:xfrm>
            <a:off x="7689048" y="1997075"/>
            <a:ext cx="6322227" cy="5639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1463040" rtl="0" eaLnBrk="1" latinLnBrk="0" hangingPunct="1">
              <a:lnSpc>
                <a:spcPct val="9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 lang="en-US" altLang="zh-CN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365760" algn="l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828800" indent="-365760" algn="l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560320" indent="-365760" algn="l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3291840" indent="-365760" algn="l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4023360" indent="-365760" algn="l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54880" indent="-365760" algn="l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86400" indent="-365760" algn="l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17920" indent="-365760" algn="l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en" dirty="0"/>
              <a:t>Coherence:</a:t>
            </a:r>
            <a:endParaRPr lang="en" sz="2800" dirty="0">
              <a:solidFill>
                <a:srgbClr val="0070C0"/>
              </a:solidFill>
            </a:endParaRPr>
          </a:p>
          <a:p>
            <a:pPr lvl="1">
              <a:lnSpc>
                <a:spcPct val="150000"/>
              </a:lnSpc>
              <a:spcBef>
                <a:spcPts val="2400"/>
              </a:spcBef>
              <a:spcAft>
                <a:spcPts val="600"/>
              </a:spcAft>
            </a:pPr>
            <a:r>
              <a:rPr lang="en" altLang="zh-CN" dirty="0">
                <a:solidFill>
                  <a:srgbClr val="FF0000"/>
                </a:solidFill>
              </a:rPr>
              <a:t>DM coherence length</a:t>
            </a:r>
            <a:r>
              <a:rPr lang="en" altLang="zh-CN" dirty="0"/>
              <a:t>:</a:t>
            </a:r>
            <a:r>
              <a:rPr lang="en" altLang="zh-CN" sz="2400" dirty="0"/>
              <a:t> </a:t>
            </a:r>
            <a:br>
              <a:rPr lang="en" altLang="zh-CN" sz="2400" dirty="0"/>
            </a:br>
            <a:endParaRPr lang="en" altLang="zh-CN" sz="2800" dirty="0"/>
          </a:p>
          <a:p>
            <a:pPr lvl="1">
              <a:lnSpc>
                <a:spcPct val="150000"/>
              </a:lnSpc>
              <a:spcBef>
                <a:spcPts val="1800"/>
              </a:spcBef>
              <a:spcAft>
                <a:spcPts val="600"/>
              </a:spcAft>
            </a:pPr>
            <a:r>
              <a:rPr lang="en" altLang="zh-CN" dirty="0">
                <a:solidFill>
                  <a:srgbClr val="FF0000"/>
                </a:solidFill>
              </a:rPr>
              <a:t>Drive–mode coherence</a:t>
            </a:r>
            <a:r>
              <a:rPr lang="en" altLang="zh-CN" dirty="0"/>
              <a:t>: </a:t>
            </a:r>
            <a:br>
              <a:rPr lang="en" altLang="zh-CN" dirty="0"/>
            </a:br>
            <a:endParaRPr lang="en" altLang="zh-CN" sz="2400" dirty="0"/>
          </a:p>
          <a:p>
            <a:pPr lvl="1">
              <a:lnSpc>
                <a:spcPct val="150000"/>
              </a:lnSpc>
              <a:spcBef>
                <a:spcPts val="1800"/>
              </a:spcBef>
              <a:spcAft>
                <a:spcPts val="600"/>
              </a:spcAft>
            </a:pPr>
            <a:r>
              <a:rPr lang="en" altLang="zh-CN" dirty="0">
                <a:solidFill>
                  <a:srgbClr val="FF0000"/>
                </a:solidFill>
              </a:rPr>
              <a:t>Propagation loss</a:t>
            </a:r>
            <a:r>
              <a:rPr lang="en" altLang="zh-CN" dirty="0"/>
              <a:t>:</a:t>
            </a:r>
            <a:endParaRPr lang="en" altLang="zh-CN" sz="24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432C5CB-C117-0965-F880-4F3622ED3E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4456" y="2120040"/>
            <a:ext cx="2256181" cy="41205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8C829F0-76ED-2C3B-2161-A01B059AE7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5365" y="5401647"/>
            <a:ext cx="3545289" cy="50228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9FFA30F-84AD-1D89-8D01-7D80ED5F41D4}"/>
                  </a:ext>
                </a:extLst>
              </p:cNvPr>
              <p:cNvSpPr txBox="1"/>
              <p:nvPr/>
            </p:nvSpPr>
            <p:spPr>
              <a:xfrm>
                <a:off x="8810138" y="3585583"/>
                <a:ext cx="2203552" cy="974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n-NO" altLang="zh-CN" sz="2800" i="1" dirty="0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zh-CN" sz="28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  <m:f>
                        <m:fPr>
                          <m:ctrlPr>
                            <a:rPr lang="en-US" altLang="zh-CN" sz="28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b="0" i="1" dirty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altLang="zh-CN" sz="28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800" b="0" i="1" dirty="0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altLang="zh-CN" sz="2800" b="0" i="1" dirty="0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sSub>
                            <m:sSubPr>
                              <m:ctrlPr>
                                <a:rPr lang="en-US" altLang="zh-CN" sz="28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b="0" i="1" dirty="0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800" b="0" i="0" dirty="0" smtClean="0">
                                  <a:latin typeface="Cambria Math" panose="02040503050406030204" pitchFamily="18" charset="0"/>
                                </a:rPr>
                                <m:t>DM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2800" dirty="0"/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9FFA30F-84AD-1D89-8D01-7D80ED5F41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0138" y="3585583"/>
                <a:ext cx="2203552" cy="974177"/>
              </a:xfrm>
              <a:prstGeom prst="rect">
                <a:avLst/>
              </a:prstGeom>
              <a:blipFill>
                <a:blip r:embed="rId7"/>
                <a:stretch>
                  <a:fillRect r="-6286" b="-25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5474E343-A6F8-4E3B-1E11-D6DF1AADD5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1983" y="7134175"/>
            <a:ext cx="2246676" cy="502287"/>
          </a:xfrm>
          <a:prstGeom prst="rect">
            <a:avLst/>
          </a:prstGeom>
        </p:spPr>
      </p:pic>
      <p:graphicFrame>
        <p:nvGraphicFramePr>
          <p:cNvPr id="23" name="表格 22">
            <a:extLst>
              <a:ext uri="{FF2B5EF4-FFF2-40B4-BE49-F238E27FC236}">
                <a16:creationId xmlns:a16="http://schemas.microsoft.com/office/drawing/2014/main" id="{4B5DE7EB-B409-C46B-CF26-F2CF76F34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3403"/>
              </p:ext>
            </p:extLst>
          </p:nvPr>
        </p:nvGraphicFramePr>
        <p:xfrm>
          <a:off x="2549529" y="8236785"/>
          <a:ext cx="9753600" cy="180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3733">
                  <a:extLst>
                    <a:ext uri="{9D8B030D-6E8A-4147-A177-3AD203B41FA5}">
                      <a16:colId xmlns:a16="http://schemas.microsoft.com/office/drawing/2014/main" val="1253933366"/>
                    </a:ext>
                  </a:extLst>
                </a:gridCol>
                <a:gridCol w="6129867">
                  <a:extLst>
                    <a:ext uri="{9D8B030D-6E8A-4147-A177-3AD203B41FA5}">
                      <a16:colId xmlns:a16="http://schemas.microsoft.com/office/drawing/2014/main" val="3968259124"/>
                    </a:ext>
                  </a:extLst>
                </a:gridCol>
              </a:tblGrid>
              <a:tr h="901640">
                <a:tc>
                  <a:txBody>
                    <a:bodyPr/>
                    <a:lstStyle/>
                    <a:p>
                      <a:pPr marL="0" marR="0" lvl="0" indent="0" algn="ctr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b="0" dirty="0">
                          <a:solidFill>
                            <a:schemeClr val="tx1"/>
                          </a:solidFill>
                          <a:latin typeface="+mj-lt"/>
                        </a:rPr>
                        <a:t>Copper</a:t>
                      </a:r>
                      <a:endParaRPr lang="zh-CN" altLang="en-US" sz="3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416970"/>
                  </a:ext>
                </a:extLst>
              </a:tr>
              <a:tr h="901640">
                <a:tc>
                  <a:txBody>
                    <a:bodyPr/>
                    <a:lstStyle/>
                    <a:p>
                      <a:pPr marL="0" marR="0" lvl="0" indent="0" algn="ctr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dirty="0">
                          <a:latin typeface="+mj-lt"/>
                        </a:rPr>
                        <a:t>Superconductor</a:t>
                      </a:r>
                      <a:endParaRPr lang="zh-CN" altLang="en-US" sz="3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201114"/>
                  </a:ext>
                </a:extLst>
              </a:tr>
            </a:tbl>
          </a:graphicData>
        </a:graphic>
      </p:graphicFrame>
      <p:pic>
        <p:nvPicPr>
          <p:cNvPr id="24" name="图片 23">
            <a:extLst>
              <a:ext uri="{FF2B5EF4-FFF2-40B4-BE49-F238E27FC236}">
                <a16:creationId xmlns:a16="http://schemas.microsoft.com/office/drawing/2014/main" id="{4DF5FCD5-D7B8-7F3B-FF57-0EFE6AE291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40666" y="8420393"/>
            <a:ext cx="3867192" cy="54000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EDF31CE-98E5-8C4F-05E8-4BD08F1C28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20799" y="9347336"/>
            <a:ext cx="4078722" cy="540000"/>
          </a:xfrm>
          <a:prstGeom prst="rect">
            <a:avLst/>
          </a:prstGeom>
        </p:spPr>
      </p:pic>
      <p:grpSp>
        <p:nvGrpSpPr>
          <p:cNvPr id="30" name="组合 29">
            <a:extLst>
              <a:ext uri="{FF2B5EF4-FFF2-40B4-BE49-F238E27FC236}">
                <a16:creationId xmlns:a16="http://schemas.microsoft.com/office/drawing/2014/main" id="{C11C6C5A-703F-C547-65AA-A00849CBF59E}"/>
              </a:ext>
            </a:extLst>
          </p:cNvPr>
          <p:cNvGrpSpPr/>
          <p:nvPr/>
        </p:nvGrpSpPr>
        <p:grpSpPr>
          <a:xfrm>
            <a:off x="1718018" y="6308024"/>
            <a:ext cx="5615547" cy="1658818"/>
            <a:chOff x="1718018" y="6308024"/>
            <a:chExt cx="5615547" cy="1658818"/>
          </a:xfrm>
        </p:grpSpPr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8FE074B2-E706-7B73-491B-97ABC4C4AD03}"/>
                </a:ext>
              </a:extLst>
            </p:cNvPr>
            <p:cNvSpPr/>
            <p:nvPr/>
          </p:nvSpPr>
          <p:spPr>
            <a:xfrm>
              <a:off x="4025344" y="6308024"/>
              <a:ext cx="2012674" cy="1047654"/>
            </a:xfrm>
            <a:prstGeom prst="roundRect">
              <a:avLst/>
            </a:prstGeom>
            <a:noFill/>
            <a:ln w="571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20E57C10-C5D0-0644-1AF0-8241402D8D0E}"/>
                </a:ext>
              </a:extLst>
            </p:cNvPr>
            <p:cNvSpPr txBox="1"/>
            <p:nvPr/>
          </p:nvSpPr>
          <p:spPr>
            <a:xfrm>
              <a:off x="3867057" y="7505177"/>
              <a:ext cx="24336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/>
                <a:t>Wall loss effect.</a:t>
              </a:r>
              <a:endParaRPr lang="zh-CN" altLang="en-US" sz="2400" dirty="0"/>
            </a:p>
          </p:txBody>
        </p: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84AD342F-021E-644C-17AE-75ED544FC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718018" y="6400914"/>
              <a:ext cx="4320000" cy="923845"/>
            </a:xfrm>
            <a:prstGeom prst="rect">
              <a:avLst/>
            </a:prstGeom>
          </p:spPr>
        </p:pic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4EBDAA20-FBB3-F290-CE9B-ED3E859B4B45}"/>
                </a:ext>
              </a:extLst>
            </p:cNvPr>
            <p:cNvSpPr txBox="1"/>
            <p:nvPr/>
          </p:nvSpPr>
          <p:spPr>
            <a:xfrm>
              <a:off x="6038018" y="6400914"/>
              <a:ext cx="12955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i="1" dirty="0" err="1">
                  <a:solidFill>
                    <a:srgbClr val="00AEEF"/>
                  </a:solidFill>
                </a:rPr>
                <a:t>Resistence</a:t>
              </a:r>
              <a:endParaRPr kumimoji="1" lang="zh-CN" altLang="en-US" i="1" dirty="0">
                <a:solidFill>
                  <a:srgbClr val="00AEE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481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uiExpand="1" build="p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8B780A4-9158-EC05-4AF8-F6A7080AB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CF3C-D90F-4E66-BD70-ED50DD79464A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D4B6E8E-6994-062F-2D52-728244CE5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B6BD64C-7188-EDFB-7FFF-F482FE393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FF03D98-A1A2-90C6-8385-415393F378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Large Volume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占位符 5">
                <a:extLst>
                  <a:ext uri="{FF2B5EF4-FFF2-40B4-BE49-F238E27FC236}">
                    <a16:creationId xmlns:a16="http://schemas.microsoft.com/office/drawing/2014/main" id="{8E866AE6-BF50-2C63-9175-DFDD5F5BAEA4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/>
            <p:txBody>
              <a:bodyPr/>
              <a:lstStyle/>
              <a:p>
                <a:pPr>
                  <a:spcBef>
                    <a:spcPts val="2400"/>
                  </a:spcBef>
                  <a:spcAft>
                    <a:spcPts val="2400"/>
                  </a:spcAft>
                </a:pPr>
                <a:r>
                  <a:rPr lang="en-US" altLang="zh-CN" dirty="0"/>
                  <a:t>Requirement: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≃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br>
                  <a:rPr lang="en-US" altLang="zh-CN" dirty="0"/>
                </a:br>
                <a:br>
                  <a:rPr lang="en-US" altLang="zh-CN" sz="2000" dirty="0"/>
                </a:br>
                <a:r>
                  <a:rPr lang="en-US" altLang="zh-CN" sz="3200" dirty="0"/>
                  <a:t>Plate </a:t>
                </a:r>
                <a:r>
                  <a:rPr lang="en-US" altLang="zh-CN" sz="3200" dirty="0">
                    <a:solidFill>
                      <a:srgbClr val="0070C0"/>
                    </a:solidFill>
                  </a:rPr>
                  <a:t>separation is set</a:t>
                </a:r>
                <a:r>
                  <a:rPr lang="en-US" altLang="zh-CN" sz="3200" dirty="0"/>
                  <a:t> to be near-cutoff.</a:t>
                </a:r>
              </a:p>
              <a:p>
                <a:pPr>
                  <a:spcBef>
                    <a:spcPts val="2400"/>
                  </a:spcBef>
                  <a:spcAft>
                    <a:spcPts val="2400"/>
                  </a:spcAft>
                </a:pPr>
                <a:r>
                  <a:rPr lang="en-US" altLang="zh-CN" dirty="0"/>
                  <a:t>Other dimensions remain open. </a:t>
                </a:r>
                <a:br>
                  <a:rPr lang="en-US" altLang="zh-CN" dirty="0"/>
                </a:br>
                <a:br>
                  <a:rPr lang="en-US" altLang="zh-CN" sz="2800" dirty="0"/>
                </a:br>
                <a:r>
                  <a:rPr lang="en-US" altLang="zh-CN" sz="3200" dirty="0">
                    <a:solidFill>
                      <a:srgbClr val="FF0000"/>
                    </a:solidFill>
                  </a:rPr>
                  <a:t>Large</a:t>
                </a:r>
                <a:r>
                  <a:rPr lang="en-US" altLang="zh-CN" sz="3200" dirty="0"/>
                  <a:t> </a:t>
                </a:r>
                <a:r>
                  <a:rPr lang="en-US" altLang="zh-CN" sz="3200" dirty="0">
                    <a:solidFill>
                      <a:srgbClr val="FF0000"/>
                    </a:solidFill>
                  </a:rPr>
                  <a:t>length</a:t>
                </a:r>
                <a:r>
                  <a:rPr lang="en-US" altLang="zh-CN" sz="3200" dirty="0"/>
                  <a:t> </a:t>
                </a:r>
                <a14:m>
                  <m:oMath xmlns:m="http://schemas.openxmlformats.org/officeDocument/2006/math">
                    <m:r>
                      <a:rPr lang="en-US" altLang="zh-CN" sz="3200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altLang="zh-CN" sz="3200" dirty="0"/>
                  <a:t> &amp; </a:t>
                </a:r>
                <a:r>
                  <a:rPr lang="en-US" altLang="zh-CN" sz="3200" dirty="0">
                    <a:solidFill>
                      <a:srgbClr val="FF0000"/>
                    </a:solidFill>
                  </a:rPr>
                  <a:t>large</a:t>
                </a:r>
                <a:r>
                  <a:rPr lang="en-US" altLang="zh-CN" sz="3200" dirty="0"/>
                  <a:t> </a:t>
                </a:r>
                <a:r>
                  <a:rPr lang="en-US" altLang="zh-CN" sz="3200" dirty="0">
                    <a:solidFill>
                      <a:srgbClr val="FF0000"/>
                    </a:solidFill>
                  </a:rPr>
                  <a:t>width</a:t>
                </a:r>
                <a:r>
                  <a:rPr lang="en-US" altLang="zh-CN" sz="3200" dirty="0"/>
                  <a:t>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en-US" altLang="zh-CN" sz="3200" i="1" dirty="0"/>
              </a:p>
              <a:p>
                <a:pPr>
                  <a:spcBef>
                    <a:spcPts val="2400"/>
                  </a:spcBef>
                </a:pPr>
                <a:r>
                  <a:rPr lang="en-US" altLang="zh-CN" dirty="0"/>
                  <a:t>Large volume inside the waveguide.</a:t>
                </a:r>
              </a:p>
            </p:txBody>
          </p:sp>
        </mc:Choice>
        <mc:Fallback>
          <p:sp>
            <p:nvSpPr>
              <p:cNvPr id="6" name="文本占位符 5">
                <a:extLst>
                  <a:ext uri="{FF2B5EF4-FFF2-40B4-BE49-F238E27FC236}">
                    <a16:creationId xmlns:a16="http://schemas.microsoft.com/office/drawing/2014/main" id="{8E866AE6-BF50-2C63-9175-DFDD5F5BAE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blipFill>
                <a:blip r:embed="rId2"/>
                <a:stretch>
                  <a:fillRect l="-1656" t="-5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组合 10">
            <a:extLst>
              <a:ext uri="{FF2B5EF4-FFF2-40B4-BE49-F238E27FC236}">
                <a16:creationId xmlns:a16="http://schemas.microsoft.com/office/drawing/2014/main" id="{4C7F24CA-5EA2-55E3-DAB0-B7BA25F16E71}"/>
              </a:ext>
            </a:extLst>
          </p:cNvPr>
          <p:cNvGrpSpPr/>
          <p:nvPr/>
        </p:nvGrpSpPr>
        <p:grpSpPr>
          <a:xfrm>
            <a:off x="2544418" y="6778436"/>
            <a:ext cx="10363125" cy="3150704"/>
            <a:chOff x="2544418" y="6778436"/>
            <a:chExt cx="10363125" cy="3150704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98F21DD-6BDC-722A-2024-1FCF5889E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5250" t="14058" r="23913" b="12754"/>
            <a:stretch/>
          </p:blipFill>
          <p:spPr>
            <a:xfrm>
              <a:off x="2544418" y="7395976"/>
              <a:ext cx="2365512" cy="1915625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56C6D17D-AD01-D966-53FE-5FAA5B632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3506" t="27029" r="20571" b="27029"/>
            <a:stretch/>
          </p:blipFill>
          <p:spPr>
            <a:xfrm>
              <a:off x="6089300" y="6778436"/>
              <a:ext cx="6818243" cy="31507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889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6A246-2BF2-6333-07BD-11840CF43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BC223FF-EA3B-2BFA-C456-124713E63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5883-3544-4EE0-A2F9-4B12B589CBE7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9743573-866A-835B-5B02-3BD329A7A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A670695-7F8F-727C-2445-367AB6D04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4A221D8-61B3-7D9D-8A89-4D37414976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Detection</a:t>
            </a:r>
            <a:endParaRPr lang="zh-CN" altLang="en-US" dirty="0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28698B58-CB0E-AE9D-6AE5-2F9648E735EC}"/>
              </a:ext>
            </a:extLst>
          </p:cNvPr>
          <p:cNvSpPr/>
          <p:nvPr/>
        </p:nvSpPr>
        <p:spPr>
          <a:xfrm>
            <a:off x="588894" y="1512898"/>
            <a:ext cx="13452613" cy="8627624"/>
          </a:xfrm>
          <a:prstGeom prst="roundRect">
            <a:avLst>
              <a:gd name="adj" fmla="val 7495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dirty="0">
                <a:solidFill>
                  <a:schemeClr val="tx1"/>
                </a:solidFill>
              </a:rPr>
              <a:t>New Method!</a:t>
            </a:r>
          </a:p>
          <a:p>
            <a:pPr algn="ctr"/>
            <a:endParaRPr lang="en-US" altLang="zh-CN" sz="4400" dirty="0">
              <a:solidFill>
                <a:srgbClr val="00B050"/>
              </a:solidFill>
            </a:endParaRPr>
          </a:p>
          <a:p>
            <a:pPr algn="ctr"/>
            <a:r>
              <a:rPr lang="en-US" altLang="zh-CN" sz="8000" b="1" dirty="0">
                <a:solidFill>
                  <a:srgbClr val="FF0000"/>
                </a:solidFill>
                <a:latin typeface="Bitter ExtraBold" pitchFamily="2" charset="0"/>
              </a:rPr>
              <a:t>Large Volume</a:t>
            </a:r>
          </a:p>
          <a:p>
            <a:pPr algn="ctr"/>
            <a:r>
              <a:rPr lang="en-US" altLang="zh-CN" sz="80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&amp;</a:t>
            </a:r>
            <a:endParaRPr lang="en-US" altLang="zh-CN" sz="7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7200" b="1" dirty="0">
                <a:solidFill>
                  <a:srgbClr val="0070C0"/>
                </a:solidFill>
                <a:latin typeface="Bitter ExtraBold" pitchFamily="2" charset="0"/>
              </a:rPr>
              <a:t>Field Enhancement</a:t>
            </a:r>
            <a:br>
              <a:rPr lang="en-US" altLang="zh-CN" sz="7200" b="1" dirty="0">
                <a:solidFill>
                  <a:srgbClr val="0070C0"/>
                </a:solidFill>
                <a:latin typeface="Bitter ExtraBold" pitchFamily="2" charset="0"/>
              </a:rPr>
            </a:br>
            <a:endParaRPr lang="en-US" altLang="zh-CN" sz="4800" b="1" dirty="0">
              <a:solidFill>
                <a:srgbClr val="0070C0"/>
              </a:solidFill>
              <a:latin typeface="Bitter ExtraBold" pitchFamily="2" charset="0"/>
            </a:endParaRPr>
          </a:p>
          <a:p>
            <a:pPr algn="ctr"/>
            <a:endParaRPr lang="zh-CN" altLang="en-US" sz="8800" b="1" dirty="0">
              <a:solidFill>
                <a:srgbClr val="0070C0"/>
              </a:solidFill>
              <a:latin typeface="Bitter" pitchFamily="2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3AFB2E5-96EA-5857-BA90-4880F9BE77AE}"/>
              </a:ext>
            </a:extLst>
          </p:cNvPr>
          <p:cNvSpPr txBox="1"/>
          <p:nvPr/>
        </p:nvSpPr>
        <p:spPr>
          <a:xfrm>
            <a:off x="3647164" y="8125239"/>
            <a:ext cx="7336072" cy="1113183"/>
          </a:xfrm>
          <a:custGeom>
            <a:avLst/>
            <a:gdLst>
              <a:gd name="csX0" fmla="*/ 0 w 7336072"/>
              <a:gd name="csY0" fmla="*/ 0 h 1113183"/>
              <a:gd name="csX1" fmla="*/ 593555 w 7336072"/>
              <a:gd name="csY1" fmla="*/ 0 h 1113183"/>
              <a:gd name="csX2" fmla="*/ 1333831 w 7336072"/>
              <a:gd name="csY2" fmla="*/ 0 h 1113183"/>
              <a:gd name="csX3" fmla="*/ 1854025 w 7336072"/>
              <a:gd name="csY3" fmla="*/ 0 h 1113183"/>
              <a:gd name="csX4" fmla="*/ 2300859 w 7336072"/>
              <a:gd name="csY4" fmla="*/ 0 h 1113183"/>
              <a:gd name="csX5" fmla="*/ 2821053 w 7336072"/>
              <a:gd name="csY5" fmla="*/ 0 h 1113183"/>
              <a:gd name="csX6" fmla="*/ 3414608 w 7336072"/>
              <a:gd name="csY6" fmla="*/ 0 h 1113183"/>
              <a:gd name="csX7" fmla="*/ 4154884 w 7336072"/>
              <a:gd name="csY7" fmla="*/ 0 h 1113183"/>
              <a:gd name="csX8" fmla="*/ 4968521 w 7336072"/>
              <a:gd name="csY8" fmla="*/ 0 h 1113183"/>
              <a:gd name="csX9" fmla="*/ 5708798 w 7336072"/>
              <a:gd name="csY9" fmla="*/ 0 h 1113183"/>
              <a:gd name="csX10" fmla="*/ 6302353 w 7336072"/>
              <a:gd name="csY10" fmla="*/ 0 h 1113183"/>
              <a:gd name="csX11" fmla="*/ 7336072 w 7336072"/>
              <a:gd name="csY11" fmla="*/ 0 h 1113183"/>
              <a:gd name="csX12" fmla="*/ 7336072 w 7336072"/>
              <a:gd name="csY12" fmla="*/ 578855 h 1113183"/>
              <a:gd name="csX13" fmla="*/ 7336072 w 7336072"/>
              <a:gd name="csY13" fmla="*/ 1113183 h 1113183"/>
              <a:gd name="csX14" fmla="*/ 6669156 w 7336072"/>
              <a:gd name="csY14" fmla="*/ 1113183 h 1113183"/>
              <a:gd name="csX15" fmla="*/ 5928880 w 7336072"/>
              <a:gd name="csY15" fmla="*/ 1113183 h 1113183"/>
              <a:gd name="csX16" fmla="*/ 5482047 w 7336072"/>
              <a:gd name="csY16" fmla="*/ 1113183 h 1113183"/>
              <a:gd name="csX17" fmla="*/ 4668409 w 7336072"/>
              <a:gd name="csY17" fmla="*/ 1113183 h 1113183"/>
              <a:gd name="csX18" fmla="*/ 4001494 w 7336072"/>
              <a:gd name="csY18" fmla="*/ 1113183 h 1113183"/>
              <a:gd name="csX19" fmla="*/ 3481300 w 7336072"/>
              <a:gd name="csY19" fmla="*/ 1113183 h 1113183"/>
              <a:gd name="csX20" fmla="*/ 3034466 w 7336072"/>
              <a:gd name="csY20" fmla="*/ 1113183 h 1113183"/>
              <a:gd name="csX21" fmla="*/ 2514272 w 7336072"/>
              <a:gd name="csY21" fmla="*/ 1113183 h 1113183"/>
              <a:gd name="csX22" fmla="*/ 1994078 w 7336072"/>
              <a:gd name="csY22" fmla="*/ 1113183 h 1113183"/>
              <a:gd name="csX23" fmla="*/ 1473884 w 7336072"/>
              <a:gd name="csY23" fmla="*/ 1113183 h 1113183"/>
              <a:gd name="csX24" fmla="*/ 660246 w 7336072"/>
              <a:gd name="csY24" fmla="*/ 1113183 h 1113183"/>
              <a:gd name="csX25" fmla="*/ 0 w 7336072"/>
              <a:gd name="csY25" fmla="*/ 1113183 h 1113183"/>
              <a:gd name="csX26" fmla="*/ 0 w 7336072"/>
              <a:gd name="csY26" fmla="*/ 545460 h 1113183"/>
              <a:gd name="csX27" fmla="*/ 0 w 7336072"/>
              <a:gd name="csY27" fmla="*/ 0 h 11131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7336072" h="1113183" fill="none" extrusionOk="0">
                <a:moveTo>
                  <a:pt x="0" y="0"/>
                </a:moveTo>
                <a:cubicBezTo>
                  <a:pt x="122747" y="12321"/>
                  <a:pt x="458358" y="-28726"/>
                  <a:pt x="593555" y="0"/>
                </a:cubicBezTo>
                <a:cubicBezTo>
                  <a:pt x="728752" y="28726"/>
                  <a:pt x="1126638" y="-18895"/>
                  <a:pt x="1333831" y="0"/>
                </a:cubicBezTo>
                <a:cubicBezTo>
                  <a:pt x="1541024" y="18895"/>
                  <a:pt x="1741359" y="19026"/>
                  <a:pt x="1854025" y="0"/>
                </a:cubicBezTo>
                <a:cubicBezTo>
                  <a:pt x="1966691" y="-19026"/>
                  <a:pt x="2134761" y="17264"/>
                  <a:pt x="2300859" y="0"/>
                </a:cubicBezTo>
                <a:cubicBezTo>
                  <a:pt x="2466957" y="-17264"/>
                  <a:pt x="2713011" y="-19382"/>
                  <a:pt x="2821053" y="0"/>
                </a:cubicBezTo>
                <a:cubicBezTo>
                  <a:pt x="2929095" y="19382"/>
                  <a:pt x="3189233" y="-5662"/>
                  <a:pt x="3414608" y="0"/>
                </a:cubicBezTo>
                <a:cubicBezTo>
                  <a:pt x="3639984" y="5662"/>
                  <a:pt x="3803006" y="-19006"/>
                  <a:pt x="4154884" y="0"/>
                </a:cubicBezTo>
                <a:cubicBezTo>
                  <a:pt x="4506762" y="19006"/>
                  <a:pt x="4627333" y="17308"/>
                  <a:pt x="4968521" y="0"/>
                </a:cubicBezTo>
                <a:cubicBezTo>
                  <a:pt x="5309709" y="-17308"/>
                  <a:pt x="5381639" y="3739"/>
                  <a:pt x="5708798" y="0"/>
                </a:cubicBezTo>
                <a:cubicBezTo>
                  <a:pt x="6035957" y="-3739"/>
                  <a:pt x="6159566" y="16733"/>
                  <a:pt x="6302353" y="0"/>
                </a:cubicBezTo>
                <a:cubicBezTo>
                  <a:pt x="6445140" y="-16733"/>
                  <a:pt x="6829762" y="-19478"/>
                  <a:pt x="7336072" y="0"/>
                </a:cubicBezTo>
                <a:cubicBezTo>
                  <a:pt x="7336846" y="119058"/>
                  <a:pt x="7348945" y="314377"/>
                  <a:pt x="7336072" y="578855"/>
                </a:cubicBezTo>
                <a:cubicBezTo>
                  <a:pt x="7323199" y="843334"/>
                  <a:pt x="7331228" y="872207"/>
                  <a:pt x="7336072" y="1113183"/>
                </a:cubicBezTo>
                <a:cubicBezTo>
                  <a:pt x="7109263" y="1146144"/>
                  <a:pt x="6805254" y="1132547"/>
                  <a:pt x="6669156" y="1113183"/>
                </a:cubicBezTo>
                <a:cubicBezTo>
                  <a:pt x="6533058" y="1093819"/>
                  <a:pt x="6196968" y="1105174"/>
                  <a:pt x="5928880" y="1113183"/>
                </a:cubicBezTo>
                <a:cubicBezTo>
                  <a:pt x="5660792" y="1121192"/>
                  <a:pt x="5648617" y="1133973"/>
                  <a:pt x="5482047" y="1113183"/>
                </a:cubicBezTo>
                <a:cubicBezTo>
                  <a:pt x="5315477" y="1092393"/>
                  <a:pt x="5002554" y="1119300"/>
                  <a:pt x="4668409" y="1113183"/>
                </a:cubicBezTo>
                <a:cubicBezTo>
                  <a:pt x="4334264" y="1107066"/>
                  <a:pt x="4235372" y="1111754"/>
                  <a:pt x="4001494" y="1113183"/>
                </a:cubicBezTo>
                <a:cubicBezTo>
                  <a:pt x="3767617" y="1114612"/>
                  <a:pt x="3644507" y="1108252"/>
                  <a:pt x="3481300" y="1113183"/>
                </a:cubicBezTo>
                <a:cubicBezTo>
                  <a:pt x="3318093" y="1118114"/>
                  <a:pt x="3216490" y="1124482"/>
                  <a:pt x="3034466" y="1113183"/>
                </a:cubicBezTo>
                <a:cubicBezTo>
                  <a:pt x="2852442" y="1101884"/>
                  <a:pt x="2688413" y="1108782"/>
                  <a:pt x="2514272" y="1113183"/>
                </a:cubicBezTo>
                <a:cubicBezTo>
                  <a:pt x="2340131" y="1117584"/>
                  <a:pt x="2201008" y="1121044"/>
                  <a:pt x="1994078" y="1113183"/>
                </a:cubicBezTo>
                <a:cubicBezTo>
                  <a:pt x="1787148" y="1105322"/>
                  <a:pt x="1726127" y="1126111"/>
                  <a:pt x="1473884" y="1113183"/>
                </a:cubicBezTo>
                <a:cubicBezTo>
                  <a:pt x="1221641" y="1100255"/>
                  <a:pt x="986449" y="1144030"/>
                  <a:pt x="660246" y="1113183"/>
                </a:cubicBezTo>
                <a:cubicBezTo>
                  <a:pt x="334043" y="1082336"/>
                  <a:pt x="299344" y="1092698"/>
                  <a:pt x="0" y="1113183"/>
                </a:cubicBezTo>
                <a:cubicBezTo>
                  <a:pt x="26638" y="931920"/>
                  <a:pt x="20353" y="761894"/>
                  <a:pt x="0" y="545460"/>
                </a:cubicBezTo>
                <a:cubicBezTo>
                  <a:pt x="-20353" y="329026"/>
                  <a:pt x="-18618" y="155128"/>
                  <a:pt x="0" y="0"/>
                </a:cubicBezTo>
                <a:close/>
              </a:path>
              <a:path w="7336072" h="1113183" stroke="0" extrusionOk="0">
                <a:moveTo>
                  <a:pt x="0" y="0"/>
                </a:moveTo>
                <a:cubicBezTo>
                  <a:pt x="176469" y="-3068"/>
                  <a:pt x="361598" y="-24033"/>
                  <a:pt x="593555" y="0"/>
                </a:cubicBezTo>
                <a:cubicBezTo>
                  <a:pt x="825512" y="24033"/>
                  <a:pt x="1091335" y="5726"/>
                  <a:pt x="1407192" y="0"/>
                </a:cubicBezTo>
                <a:cubicBezTo>
                  <a:pt x="1723049" y="-5726"/>
                  <a:pt x="2040118" y="10179"/>
                  <a:pt x="2220829" y="0"/>
                </a:cubicBezTo>
                <a:cubicBezTo>
                  <a:pt x="2401540" y="-10179"/>
                  <a:pt x="2864738" y="18761"/>
                  <a:pt x="3034466" y="0"/>
                </a:cubicBezTo>
                <a:cubicBezTo>
                  <a:pt x="3204194" y="-18761"/>
                  <a:pt x="3461483" y="-14130"/>
                  <a:pt x="3701382" y="0"/>
                </a:cubicBezTo>
                <a:cubicBezTo>
                  <a:pt x="3941281" y="14130"/>
                  <a:pt x="4149989" y="8341"/>
                  <a:pt x="4515019" y="0"/>
                </a:cubicBezTo>
                <a:cubicBezTo>
                  <a:pt x="4880049" y="-8341"/>
                  <a:pt x="4908262" y="1183"/>
                  <a:pt x="5035213" y="0"/>
                </a:cubicBezTo>
                <a:cubicBezTo>
                  <a:pt x="5162164" y="-1183"/>
                  <a:pt x="5471150" y="19380"/>
                  <a:pt x="5848850" y="0"/>
                </a:cubicBezTo>
                <a:cubicBezTo>
                  <a:pt x="6226550" y="-19380"/>
                  <a:pt x="6319679" y="-14354"/>
                  <a:pt x="6515766" y="0"/>
                </a:cubicBezTo>
                <a:cubicBezTo>
                  <a:pt x="6711853" y="14354"/>
                  <a:pt x="7107816" y="14454"/>
                  <a:pt x="7336072" y="0"/>
                </a:cubicBezTo>
                <a:cubicBezTo>
                  <a:pt x="7352039" y="231546"/>
                  <a:pt x="7321983" y="374441"/>
                  <a:pt x="7336072" y="545460"/>
                </a:cubicBezTo>
                <a:cubicBezTo>
                  <a:pt x="7350161" y="716479"/>
                  <a:pt x="7357943" y="986024"/>
                  <a:pt x="7336072" y="1113183"/>
                </a:cubicBezTo>
                <a:cubicBezTo>
                  <a:pt x="7074045" y="1113024"/>
                  <a:pt x="6838562" y="1103193"/>
                  <a:pt x="6595796" y="1113183"/>
                </a:cubicBezTo>
                <a:cubicBezTo>
                  <a:pt x="6353030" y="1123173"/>
                  <a:pt x="6296580" y="1106817"/>
                  <a:pt x="6148962" y="1113183"/>
                </a:cubicBezTo>
                <a:cubicBezTo>
                  <a:pt x="6001344" y="1119549"/>
                  <a:pt x="5729936" y="1084324"/>
                  <a:pt x="5335325" y="1113183"/>
                </a:cubicBezTo>
                <a:cubicBezTo>
                  <a:pt x="4940714" y="1142042"/>
                  <a:pt x="4725334" y="1145534"/>
                  <a:pt x="4521688" y="1113183"/>
                </a:cubicBezTo>
                <a:cubicBezTo>
                  <a:pt x="4318042" y="1080832"/>
                  <a:pt x="4002176" y="1096064"/>
                  <a:pt x="3854772" y="1113183"/>
                </a:cubicBezTo>
                <a:cubicBezTo>
                  <a:pt x="3707368" y="1130302"/>
                  <a:pt x="3367966" y="1135162"/>
                  <a:pt x="3114496" y="1113183"/>
                </a:cubicBezTo>
                <a:cubicBezTo>
                  <a:pt x="2861026" y="1091204"/>
                  <a:pt x="2662917" y="1146340"/>
                  <a:pt x="2447580" y="1113183"/>
                </a:cubicBezTo>
                <a:cubicBezTo>
                  <a:pt x="2232243" y="1080026"/>
                  <a:pt x="2119842" y="1098963"/>
                  <a:pt x="2000747" y="1113183"/>
                </a:cubicBezTo>
                <a:cubicBezTo>
                  <a:pt x="1881652" y="1127403"/>
                  <a:pt x="1687518" y="1117246"/>
                  <a:pt x="1553913" y="1113183"/>
                </a:cubicBezTo>
                <a:cubicBezTo>
                  <a:pt x="1420308" y="1109120"/>
                  <a:pt x="1116395" y="1103319"/>
                  <a:pt x="960359" y="1113183"/>
                </a:cubicBezTo>
                <a:cubicBezTo>
                  <a:pt x="804323" y="1123047"/>
                  <a:pt x="478108" y="1157942"/>
                  <a:pt x="0" y="1113183"/>
                </a:cubicBezTo>
                <a:cubicBezTo>
                  <a:pt x="20624" y="871354"/>
                  <a:pt x="-3236" y="701648"/>
                  <a:pt x="0" y="534328"/>
                </a:cubicBezTo>
                <a:cubicBezTo>
                  <a:pt x="3236" y="367008"/>
                  <a:pt x="17078" y="211167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249542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4400" b="1" dirty="0">
                <a:latin typeface="Bitter SemiBold" pitchFamily="2" charset="0"/>
              </a:rPr>
              <a:t>Waveguide </a:t>
            </a:r>
            <a:r>
              <a:rPr lang="en-US" altLang="zh-CN" sz="4400" b="1" dirty="0" err="1">
                <a:latin typeface="Bitter SemiBold" pitchFamily="2" charset="0"/>
              </a:rPr>
              <a:t>Haloscope</a:t>
            </a:r>
            <a:endParaRPr lang="zh-CN" altLang="en-US" sz="4400" b="1" dirty="0">
              <a:latin typeface="Bitter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052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24AB700-4C6A-C381-39AB-4D4710E70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CF3C-D90F-4E66-BD70-ED50DD79464A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49A4CDE-5C03-32B5-E9AD-7297CE2EF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Waveguide </a:t>
            </a:r>
            <a:r>
              <a:rPr lang="en-US" dirty="0" err="1"/>
              <a:t>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092D71-CAEC-B2FF-4ADC-18F39FEFB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A447D65-5EE5-D188-C429-7065ACC649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9125" y="422275"/>
            <a:ext cx="13392150" cy="840230"/>
          </a:xfrm>
        </p:spPr>
        <p:txBody>
          <a:bodyPr/>
          <a:lstStyle/>
          <a:p>
            <a:r>
              <a:rPr kumimoji="1" lang="en-US" altLang="zh-CN" dirty="0"/>
              <a:t>Detection Power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9" name="表格 28">
                <a:extLst>
                  <a:ext uri="{FF2B5EF4-FFF2-40B4-BE49-F238E27FC236}">
                    <a16:creationId xmlns:a16="http://schemas.microsoft.com/office/drawing/2014/main" id="{A15FC852-4239-2F20-CD5E-CF2E9683B4E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40871435"/>
                  </p:ext>
                </p:extLst>
              </p:nvPr>
            </p:nvGraphicFramePr>
            <p:xfrm>
              <a:off x="599066" y="4491652"/>
              <a:ext cx="13500000" cy="3184007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160000">
                      <a:extLst>
                        <a:ext uri="{9D8B030D-6E8A-4147-A177-3AD203B41FA5}">
                          <a16:colId xmlns:a16="http://schemas.microsoft.com/office/drawing/2014/main" val="1096838776"/>
                        </a:ext>
                      </a:extLst>
                    </a:gridCol>
                    <a:gridCol w="3780000">
                      <a:extLst>
                        <a:ext uri="{9D8B030D-6E8A-4147-A177-3AD203B41FA5}">
                          <a16:colId xmlns:a16="http://schemas.microsoft.com/office/drawing/2014/main" val="859400350"/>
                        </a:ext>
                      </a:extLst>
                    </a:gridCol>
                    <a:gridCol w="3780000">
                      <a:extLst>
                        <a:ext uri="{9D8B030D-6E8A-4147-A177-3AD203B41FA5}">
                          <a16:colId xmlns:a16="http://schemas.microsoft.com/office/drawing/2014/main" val="2966468994"/>
                        </a:ext>
                      </a:extLst>
                    </a:gridCol>
                    <a:gridCol w="3780000">
                      <a:extLst>
                        <a:ext uri="{9D8B030D-6E8A-4147-A177-3AD203B41FA5}">
                          <a16:colId xmlns:a16="http://schemas.microsoft.com/office/drawing/2014/main" val="3173882255"/>
                        </a:ext>
                      </a:extLst>
                    </a:gridCol>
                  </a:tblGrid>
                  <a:tr h="700007"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b="0" dirty="0"/>
                            <a:t>Dish</a:t>
                          </a:r>
                          <a:endParaRPr lang="zh-CN" altLang="en-US" sz="3800" b="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b="0" dirty="0"/>
                            <a:t>Cavity</a:t>
                          </a:r>
                          <a:endParaRPr lang="zh-CN" altLang="en-US" sz="3800" b="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b="0" dirty="0"/>
                            <a:t>Waveguide</a:t>
                          </a:r>
                          <a:endParaRPr lang="zh-CN" altLang="en-US" sz="3800" b="0" dirty="0"/>
                        </a:p>
                      </a:txBody>
                      <a:tcPr marL="120691" marR="120691" marT="60345" marB="60345" anchor="ctr"/>
                    </a:tc>
                    <a:extLst>
                      <a:ext uri="{0D108BD9-81ED-4DB2-BD59-A6C34878D82A}">
                        <a16:rowId xmlns:a16="http://schemas.microsoft.com/office/drawing/2014/main" val="2314067173"/>
                      </a:ext>
                    </a:extLst>
                  </a:tr>
                  <a:tr h="82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b="0" dirty="0"/>
                            <a:t>E</a:t>
                          </a:r>
                          <a:endParaRPr lang="zh-CN" altLang="en-US" sz="3800" b="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36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3600" b="1" i="1" dirty="0" smtClean="0"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CN" sz="3600" b="0" i="0" dirty="0" smtClean="0">
                                        <a:latin typeface="Cambria Math" panose="02040503050406030204" pitchFamily="18" charset="0"/>
                                      </a:rPr>
                                      <m:t>DM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3800" b="1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4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  <m:r>
                                  <a:rPr lang="en-US" altLang="zh-CN" sz="4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altLang="zh-CN" sz="40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4000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CN" sz="4000" b="0" i="0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DM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3600" b="0" i="1" dirty="0" smtClean="0">
                                    <a:latin typeface="Cambria Math" panose="02040503050406030204" pitchFamily="18" charset="0"/>
                                  </a:rPr>
                                  <m:t>               </m:t>
                                </m:r>
                                <m:sSub>
                                  <m:sSubPr>
                                    <m:ctrlPr>
                                      <a:rPr lang="en-US" altLang="zh-CN" sz="36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3600" b="1" i="1" dirty="0" smtClean="0"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CN" sz="3600" b="0" i="0" dirty="0" smtClean="0">
                                        <a:latin typeface="Cambria Math" panose="02040503050406030204" pitchFamily="18" charset="0"/>
                                      </a:rPr>
                                      <m:t>DM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extLst>
                      <a:ext uri="{0D108BD9-81ED-4DB2-BD59-A6C34878D82A}">
                        <a16:rowId xmlns:a16="http://schemas.microsoft.com/office/drawing/2014/main" val="1011712666"/>
                      </a:ext>
                    </a:extLst>
                  </a:tr>
                  <a:tr h="82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b="0" dirty="0"/>
                            <a:t>V</a:t>
                          </a:r>
                          <a:endParaRPr lang="zh-CN" altLang="en-US" sz="3800" b="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38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altLang="zh-CN" sz="3800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US" altLang="zh-CN" sz="3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3800" b="0" i="1" dirty="0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altLang="zh-CN" sz="3800" b="0" i="1" dirty="0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3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3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CN" sz="3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cav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3800" b="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  <m:r>
                                  <a:rPr lang="en-US" altLang="zh-CN" sz="3800" b="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  <m:r>
                                  <a:rPr lang="en-US" altLang="zh-CN" sz="3800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US" altLang="zh-CN" sz="3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3800" b="0" i="1" dirty="0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altLang="zh-CN" sz="3800" b="0" i="1" dirty="0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extLst>
                      <a:ext uri="{0D108BD9-81ED-4DB2-BD59-A6C34878D82A}">
                        <a16:rowId xmlns:a16="http://schemas.microsoft.com/office/drawing/2014/main" val="2561591040"/>
                      </a:ext>
                    </a:extLst>
                  </a:tr>
                  <a:tr h="82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b="0" dirty="0"/>
                            <a:t>P</a:t>
                          </a:r>
                          <a:r>
                            <a:rPr lang="en-US" altLang="zh-CN" sz="3800" b="0" baseline="-25000" dirty="0"/>
                            <a:t>in</a:t>
                          </a:r>
                          <a:endParaRPr lang="zh-CN" altLang="en-US" sz="3800" b="0" baseline="-2500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4000" b="0" i="1" dirty="0" smtClean="0">
                                    <a:latin typeface="Cambria Math" panose="02040503050406030204" pitchFamily="18" charset="0"/>
                                  </a:rPr>
                                  <m:t>∝</m:t>
                                </m:r>
                                <m:r>
                                  <a:rPr lang="en-US" altLang="zh-CN" sz="4000" b="0" i="1" dirty="0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4630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3600" b="0" i="1" dirty="0" smtClean="0">
                                  <a:latin typeface="Cambria Math" panose="02040503050406030204" pitchFamily="18" charset="0"/>
                                </a:rPr>
                                <m:t>∝</m:t>
                              </m:r>
                              <m:sSub>
                                <m:sSubPr>
                                  <m:ctrlPr>
                                    <a:rPr lang="en-US" altLang="zh-CN" sz="36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36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CN" sz="3600" b="0" i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cav</m:t>
                                  </m:r>
                                </m:sub>
                              </m:sSub>
                              <m:r>
                                <a:rPr lang="en-US" altLang="zh-CN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oMath>
                          </a14:m>
                          <a:r>
                            <a:rPr lang="zh-CN" altLang="en-US" sz="36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zh-CN" altLang="en-US" sz="360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4630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4000" b="0" i="1" dirty="0" smtClean="0">
                                  <a:latin typeface="Cambria Math" panose="02040503050406030204" pitchFamily="18" charset="0"/>
                                </a:rPr>
                                <m:t>∝</m:t>
                              </m:r>
                              <m:r>
                                <a:rPr lang="en-US" altLang="zh-CN" sz="4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US" altLang="zh-CN" sz="4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en-US" altLang="zh-CN" sz="40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              </m:t>
                              </m:r>
                            </m:oMath>
                          </a14:m>
                          <a:r>
                            <a:rPr lang="zh-CN" altLang="en-US" sz="4000" dirty="0"/>
                            <a:t>  </a:t>
                          </a:r>
                        </a:p>
                      </a:txBody>
                      <a:tcPr marL="120691" marR="120691" marT="60345" marB="60345" anchor="ctr"/>
                    </a:tc>
                    <a:extLst>
                      <a:ext uri="{0D108BD9-81ED-4DB2-BD59-A6C34878D82A}">
                        <a16:rowId xmlns:a16="http://schemas.microsoft.com/office/drawing/2014/main" val="1748440581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9" name="表格 28">
                <a:extLst>
                  <a:ext uri="{FF2B5EF4-FFF2-40B4-BE49-F238E27FC236}">
                    <a16:creationId xmlns:a16="http://schemas.microsoft.com/office/drawing/2014/main" id="{A15FC852-4239-2F20-CD5E-CF2E9683B4E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40871435"/>
                  </p:ext>
                </p:extLst>
              </p:nvPr>
            </p:nvGraphicFramePr>
            <p:xfrm>
              <a:off x="599066" y="4491652"/>
              <a:ext cx="13500000" cy="3184007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160000">
                      <a:extLst>
                        <a:ext uri="{9D8B030D-6E8A-4147-A177-3AD203B41FA5}">
                          <a16:colId xmlns:a16="http://schemas.microsoft.com/office/drawing/2014/main" val="1096838776"/>
                        </a:ext>
                      </a:extLst>
                    </a:gridCol>
                    <a:gridCol w="3780000">
                      <a:extLst>
                        <a:ext uri="{9D8B030D-6E8A-4147-A177-3AD203B41FA5}">
                          <a16:colId xmlns:a16="http://schemas.microsoft.com/office/drawing/2014/main" val="859400350"/>
                        </a:ext>
                      </a:extLst>
                    </a:gridCol>
                    <a:gridCol w="3780000">
                      <a:extLst>
                        <a:ext uri="{9D8B030D-6E8A-4147-A177-3AD203B41FA5}">
                          <a16:colId xmlns:a16="http://schemas.microsoft.com/office/drawing/2014/main" val="2966468994"/>
                        </a:ext>
                      </a:extLst>
                    </a:gridCol>
                    <a:gridCol w="3780000">
                      <a:extLst>
                        <a:ext uri="{9D8B030D-6E8A-4147-A177-3AD203B41FA5}">
                          <a16:colId xmlns:a16="http://schemas.microsoft.com/office/drawing/2014/main" val="3173882255"/>
                        </a:ext>
                      </a:extLst>
                    </a:gridCol>
                  </a:tblGrid>
                  <a:tr h="700007"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b="0" dirty="0"/>
                            <a:t>Dish</a:t>
                          </a:r>
                          <a:endParaRPr lang="zh-CN" altLang="en-US" sz="3800" b="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b="0" dirty="0"/>
                            <a:t>Cavity</a:t>
                          </a:r>
                          <a:endParaRPr lang="zh-CN" altLang="en-US" sz="3800" b="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b="0" dirty="0"/>
                            <a:t>Waveguide</a:t>
                          </a:r>
                          <a:endParaRPr lang="zh-CN" altLang="en-US" sz="3800" b="0" dirty="0"/>
                        </a:p>
                      </a:txBody>
                      <a:tcPr marL="120691" marR="120691" marT="60345" marB="60345" anchor="ctr"/>
                    </a:tc>
                    <a:extLst>
                      <a:ext uri="{0D108BD9-81ED-4DB2-BD59-A6C34878D82A}">
                        <a16:rowId xmlns:a16="http://schemas.microsoft.com/office/drawing/2014/main" val="2314067173"/>
                      </a:ext>
                    </a:extLst>
                  </a:tr>
                  <a:tr h="82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b="0" dirty="0"/>
                            <a:t>E</a:t>
                          </a:r>
                          <a:endParaRPr lang="zh-CN" altLang="en-US" sz="3800" b="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20691" marR="120691" marT="60345" marB="60345" anchor="ctr">
                        <a:blipFill>
                          <a:blip r:embed="rId2"/>
                          <a:stretch>
                            <a:fillRect l="-57383" t="-93939" r="-200671" b="-2242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20691" marR="120691" marT="60345" marB="60345" anchor="ctr">
                        <a:blipFill>
                          <a:blip r:embed="rId2"/>
                          <a:stretch>
                            <a:fillRect l="-157383" t="-93939" r="-100671" b="-2242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20691" marR="120691" marT="60345" marB="60345" anchor="ctr">
                        <a:blipFill>
                          <a:blip r:embed="rId2"/>
                          <a:stretch>
                            <a:fillRect l="-257383" t="-93939" r="-671" b="-22424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1712666"/>
                      </a:ext>
                    </a:extLst>
                  </a:tr>
                  <a:tr h="82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b="0" dirty="0"/>
                            <a:t>V</a:t>
                          </a:r>
                          <a:endParaRPr lang="zh-CN" altLang="en-US" sz="3800" b="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20691" marR="120691" marT="60345" marB="60345" anchor="ctr">
                        <a:blipFill>
                          <a:blip r:embed="rId2"/>
                          <a:stretch>
                            <a:fillRect l="-57383" t="-196923" r="-200671" b="-12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20691" marR="120691" marT="60345" marB="60345" anchor="ctr">
                        <a:blipFill>
                          <a:blip r:embed="rId2"/>
                          <a:stretch>
                            <a:fillRect l="-157383" t="-196923" r="-100671" b="-12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20691" marR="120691" marT="60345" marB="60345" anchor="ctr">
                        <a:blipFill>
                          <a:blip r:embed="rId2"/>
                          <a:stretch>
                            <a:fillRect l="-257383" t="-196923" r="-671" b="-1276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61591040"/>
                      </a:ext>
                    </a:extLst>
                  </a:tr>
                  <a:tr h="82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b="0" dirty="0"/>
                            <a:t>P</a:t>
                          </a:r>
                          <a:r>
                            <a:rPr lang="en-US" altLang="zh-CN" sz="3800" b="0" baseline="-25000" dirty="0"/>
                            <a:t>in</a:t>
                          </a:r>
                          <a:endParaRPr lang="zh-CN" altLang="en-US" sz="3800" b="0" baseline="-2500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20691" marR="120691" marT="60345" marB="60345" anchor="ctr">
                        <a:blipFill>
                          <a:blip r:embed="rId2"/>
                          <a:stretch>
                            <a:fillRect l="-57383" t="-292424" r="-200671" b="-257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20691" marR="120691" marT="60345" marB="60345" anchor="ctr">
                        <a:blipFill>
                          <a:blip r:embed="rId2"/>
                          <a:stretch>
                            <a:fillRect l="-157383" t="-292424" r="-100671" b="-257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20691" marR="120691" marT="60345" marB="60345" anchor="ctr">
                        <a:blipFill>
                          <a:blip r:embed="rId2"/>
                          <a:stretch>
                            <a:fillRect l="-257383" t="-292424" r="-671" b="-257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8440581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34" name="组合 33">
            <a:extLst>
              <a:ext uri="{FF2B5EF4-FFF2-40B4-BE49-F238E27FC236}">
                <a16:creationId xmlns:a16="http://schemas.microsoft.com/office/drawing/2014/main" id="{9615DEA1-D42A-239C-F78D-2099EFC07C25}"/>
              </a:ext>
            </a:extLst>
          </p:cNvPr>
          <p:cNvGrpSpPr/>
          <p:nvPr/>
        </p:nvGrpSpPr>
        <p:grpSpPr>
          <a:xfrm>
            <a:off x="3388267" y="7839840"/>
            <a:ext cx="2849031" cy="2710685"/>
            <a:chOff x="605988" y="2679540"/>
            <a:chExt cx="5517018" cy="5249118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F68E705-EFC0-79B3-DC4F-0995B1D6E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670" b="6495"/>
            <a:stretch/>
          </p:blipFill>
          <p:spPr>
            <a:xfrm>
              <a:off x="827589" y="2679540"/>
              <a:ext cx="5295417" cy="5249118"/>
            </a:xfrm>
            <a:prstGeom prst="rect">
              <a:avLst/>
            </a:prstGeom>
          </p:spPr>
        </p:pic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D73B4C6E-3D91-6068-787C-6F35073D1F41}"/>
                </a:ext>
              </a:extLst>
            </p:cNvPr>
            <p:cNvSpPr txBox="1"/>
            <p:nvPr/>
          </p:nvSpPr>
          <p:spPr>
            <a:xfrm>
              <a:off x="605988" y="2904684"/>
              <a:ext cx="1929794" cy="7743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mirror</a:t>
              </a:r>
              <a:endParaRPr lang="zh-CN" altLang="en-US" sz="3600" dirty="0"/>
            </a:p>
          </p:txBody>
        </p:sp>
      </p:grpSp>
      <p:pic>
        <p:nvPicPr>
          <p:cNvPr id="38" name="图片 37">
            <a:extLst>
              <a:ext uri="{FF2B5EF4-FFF2-40B4-BE49-F238E27FC236}">
                <a16:creationId xmlns:a16="http://schemas.microsoft.com/office/drawing/2014/main" id="{C831CB56-AC84-3D8B-103C-D0E58184CA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976" t="6069" r="14792" b="46414"/>
          <a:stretch/>
        </p:blipFill>
        <p:spPr>
          <a:xfrm>
            <a:off x="6881691" y="7956106"/>
            <a:ext cx="3374020" cy="1847852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430C09CA-008C-A4E9-D16A-D9DF976C99F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506" t="27029" r="20571" b="27029"/>
          <a:stretch/>
        </p:blipFill>
        <p:spPr>
          <a:xfrm>
            <a:off x="10428911" y="8023838"/>
            <a:ext cx="3582364" cy="1655408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E558A021-B364-ED9A-BE89-99DF5075D7E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8667" t="3310" b="-1"/>
          <a:stretch/>
        </p:blipFill>
        <p:spPr>
          <a:xfrm>
            <a:off x="10888310" y="5316207"/>
            <a:ext cx="1589198" cy="613320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38B06F2E-8057-B2CD-341F-5A649A48091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8667" t="3310" b="-1"/>
          <a:stretch/>
        </p:blipFill>
        <p:spPr>
          <a:xfrm>
            <a:off x="12012506" y="6969280"/>
            <a:ext cx="1679059" cy="648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4905684-A1D4-3BAB-91C4-8447D8D5DC98}"/>
                  </a:ext>
                </a:extLst>
              </p:cNvPr>
              <p:cNvSpPr txBox="1"/>
              <p:nvPr/>
            </p:nvSpPr>
            <p:spPr>
              <a:xfrm>
                <a:off x="2082800" y="2015065"/>
                <a:ext cx="651973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3600" dirty="0"/>
                  <a:t>Output Power </a:t>
                </a:r>
                <a14:m>
                  <m:oMath xmlns:m="http://schemas.openxmlformats.org/officeDocument/2006/math">
                    <m:r>
                      <a:rPr kumimoji="1" lang="en-US" altLang="zh-CN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kumimoji="1" lang="en-US" altLang="zh-CN" sz="3600" dirty="0"/>
                  <a:t> </a:t>
                </a:r>
                <a:r>
                  <a:rPr lang="en-US" altLang="zh-CN" sz="3600" dirty="0"/>
                  <a:t>Input Power:</a:t>
                </a:r>
                <a:r>
                  <a:rPr kumimoji="1" lang="en-US" altLang="zh-CN" sz="3600" dirty="0"/>
                  <a:t> </a:t>
                </a:r>
                <a:endParaRPr kumimoji="1" lang="zh-CN" altLang="en-US" sz="3600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4905684-A1D4-3BAB-91C4-8447D8D5D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800" y="2015065"/>
                <a:ext cx="6519734" cy="646331"/>
              </a:xfrm>
              <a:prstGeom prst="rect">
                <a:avLst/>
              </a:prstGeom>
              <a:blipFill>
                <a:blip r:embed="rId7"/>
                <a:stretch>
                  <a:fillRect l="-2918" t="-13462" r="-3307" b="-36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79869AB8-ABD4-779F-F8A6-F99E86642A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46995" y="2844257"/>
            <a:ext cx="4355253" cy="1139398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FC4C0E58-88D9-DB95-CB3E-7D0B0A6B5025}"/>
              </a:ext>
            </a:extLst>
          </p:cNvPr>
          <p:cNvGrpSpPr/>
          <p:nvPr/>
        </p:nvGrpSpPr>
        <p:grpSpPr>
          <a:xfrm>
            <a:off x="8784466" y="3188127"/>
            <a:ext cx="4314366" cy="461665"/>
            <a:chOff x="8784466" y="3306658"/>
            <a:chExt cx="4314366" cy="461665"/>
          </a:xfrm>
        </p:grpSpPr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C170FF5E-08EA-7A41-8772-60A8D6AF7658}"/>
                </a:ext>
              </a:extLst>
            </p:cNvPr>
            <p:cNvSpPr txBox="1"/>
            <p:nvPr/>
          </p:nvSpPr>
          <p:spPr>
            <a:xfrm>
              <a:off x="11269485" y="3306658"/>
              <a:ext cx="18293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/>
                <a:t>is constant.</a:t>
              </a:r>
              <a:endParaRPr lang="zh-CN" altLang="en-US" sz="2400" dirty="0"/>
            </a:p>
          </p:txBody>
        </p:sp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A98BD796-8CEA-14ED-C0F0-A262F8416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784466" y="3310396"/>
              <a:ext cx="2485019" cy="4541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382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6FCEE97-E8E4-416A-F39A-F1FDD1A44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CF3C-D90F-4E66-BD70-ED50DD79464A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2603F25-36CE-1185-3BF9-4E4240A0C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9F7C24D-E9C5-4868-2B6B-F419B3AB3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C5D810E-BB78-BE13-E437-72130B6D53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9125" y="422275"/>
            <a:ext cx="13392150" cy="840230"/>
          </a:xfrm>
        </p:spPr>
        <p:txBody>
          <a:bodyPr/>
          <a:lstStyle/>
          <a:p>
            <a:r>
              <a:rPr lang="en-US" altLang="zh-CN" dirty="0"/>
              <a:t>Sensitivity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4C0CBF4-A6DF-4B06-F670-02F7DD009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1525" y="2047056"/>
            <a:ext cx="8636496" cy="562552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1F968C5-90E4-C9E3-D535-2F9FFB9CF724}"/>
                  </a:ext>
                </a:extLst>
              </p:cNvPr>
              <p:cNvSpPr txBox="1"/>
              <p:nvPr/>
            </p:nvSpPr>
            <p:spPr>
              <a:xfrm>
                <a:off x="4259375" y="7734351"/>
                <a:ext cx="8673913" cy="22310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3200" dirty="0"/>
                  <a:t>Reaching </a:t>
                </a:r>
                <a14:m>
                  <m:oMath xmlns:m="http://schemas.openxmlformats.org/officeDocument/2006/math">
                    <m:r>
                      <a:rPr lang="en-US" altLang="zh-CN" sz="3200" b="0" i="0" smtClean="0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−16</m:t>
                        </m:r>
                      </m:sup>
                    </m:sSup>
                  </m:oMath>
                </a14:m>
                <a:r>
                  <a:rPr lang="zh-CN" altLang="en-US" sz="3200" dirty="0"/>
                  <a:t> </a:t>
                </a:r>
                <a:r>
                  <a:rPr lang="en-US" altLang="zh-CN" sz="3200" dirty="0"/>
                  <a:t> in the sub-</a:t>
                </a:r>
                <a:r>
                  <a:rPr lang="en-US" altLang="zh-CN" sz="3200" dirty="0" err="1"/>
                  <a:t>meV</a:t>
                </a:r>
                <a:r>
                  <a:rPr lang="en-US" altLang="zh-CN" sz="3200" dirty="0"/>
                  <a:t> range.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3200" dirty="0"/>
                  <a:t> sensitivity than existing experiments.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3200" dirty="0"/>
                  <a:t>Superconductor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≫</m:t>
                    </m:r>
                  </m:oMath>
                </a14:m>
                <a:r>
                  <a:rPr lang="zh-CN" altLang="en-US" sz="3200" dirty="0"/>
                  <a:t> </a:t>
                </a:r>
                <a:r>
                  <a:rPr lang="en-US" altLang="zh-CN" sz="3200" dirty="0"/>
                  <a:t>copper waveguide.</a:t>
                </a:r>
                <a:endParaRPr lang="zh-CN" altLang="en-US" sz="3200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1F968C5-90E4-C9E3-D535-2F9FFB9CF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375" y="7734351"/>
                <a:ext cx="8673913" cy="2231060"/>
              </a:xfrm>
              <a:prstGeom prst="rect">
                <a:avLst/>
              </a:prstGeom>
              <a:blipFill>
                <a:blip r:embed="rId3"/>
                <a:stretch>
                  <a:fillRect l="-1608" r="-1754" b="-73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7804237D-6DCF-73AA-A65C-511E237B62A7}"/>
              </a:ext>
            </a:extLst>
          </p:cNvPr>
          <p:cNvSpPr txBox="1"/>
          <p:nvPr/>
        </p:nvSpPr>
        <p:spPr>
          <a:xfrm>
            <a:off x="1052138" y="2086209"/>
            <a:ext cx="26805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Dark Photon: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373701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A940A3A-93E9-3DE4-4294-DCE4EB1BD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CF3C-D90F-4E66-BD70-ED50DD79464A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D126F68-6A7F-FC36-10FA-800F0F678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6D8C553-0479-8507-F597-00F64721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0DFA87C-3E79-091C-D5B5-CA489DF37E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Sensitivity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5B41645-6231-D8C0-6164-82B1F35612D9}"/>
                  </a:ext>
                </a:extLst>
              </p:cNvPr>
              <p:cNvSpPr txBox="1"/>
              <p:nvPr/>
            </p:nvSpPr>
            <p:spPr>
              <a:xfrm>
                <a:off x="1446715" y="2018266"/>
                <a:ext cx="278082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5400" dirty="0">
                    <a:solidFill>
                      <a:srgbClr val="C00000"/>
                    </a:solidFill>
                  </a:rPr>
                  <a:t>Axion  </a:t>
                </a:r>
                <a14:m>
                  <m:oMath xmlns:m="http://schemas.openxmlformats.org/officeDocument/2006/math">
                    <m:r>
                      <a:rPr lang="en-US" altLang="zh-CN" sz="54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zh-CN" altLang="en-US" sz="4400" b="1" dirty="0"/>
              </a:p>
            </p:txBody>
          </p:sp>
        </mc:Choice>
        <mc:Fallback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5B41645-6231-D8C0-6164-82B1F35612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715" y="2018266"/>
                <a:ext cx="2780826" cy="923330"/>
              </a:xfrm>
              <a:prstGeom prst="rect">
                <a:avLst/>
              </a:prstGeom>
              <a:blipFill>
                <a:blip r:embed="rId2"/>
                <a:stretch>
                  <a:fillRect l="-10909" t="-16216" r="-16818" b="-391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组合 27">
            <a:extLst>
              <a:ext uri="{FF2B5EF4-FFF2-40B4-BE49-F238E27FC236}">
                <a16:creationId xmlns:a16="http://schemas.microsoft.com/office/drawing/2014/main" id="{E5560ED2-FC3C-3942-6775-D9E39E76DB78}"/>
              </a:ext>
            </a:extLst>
          </p:cNvPr>
          <p:cNvGrpSpPr/>
          <p:nvPr/>
        </p:nvGrpSpPr>
        <p:grpSpPr>
          <a:xfrm>
            <a:off x="279478" y="3526775"/>
            <a:ext cx="6493858" cy="2765040"/>
            <a:chOff x="3409902" y="7009241"/>
            <a:chExt cx="6493858" cy="276504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D32947C6-CFB8-18C6-DEF5-9D9486E87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3506" t="27029" r="20571" b="27029"/>
            <a:stretch/>
          </p:blipFill>
          <p:spPr>
            <a:xfrm>
              <a:off x="4726639" y="7009241"/>
              <a:ext cx="5177121" cy="2392344"/>
            </a:xfrm>
            <a:prstGeom prst="rect">
              <a:avLst/>
            </a:prstGeom>
          </p:spPr>
        </p:pic>
        <p:cxnSp>
          <p:nvCxnSpPr>
            <p:cNvPr id="21" name="直接箭头连接符 20">
              <a:extLst>
                <a:ext uri="{FF2B5EF4-FFF2-40B4-BE49-F238E27FC236}">
                  <a16:creationId xmlns:a16="http://schemas.microsoft.com/office/drawing/2014/main" id="{979810D4-DE38-C738-88BD-37F5C126B28A}"/>
                </a:ext>
              </a:extLst>
            </p:cNvPr>
            <p:cNvCxnSpPr/>
            <p:nvPr/>
          </p:nvCxnSpPr>
          <p:spPr>
            <a:xfrm flipH="1">
              <a:off x="3776453" y="8103036"/>
              <a:ext cx="1195665" cy="630820"/>
            </a:xfrm>
            <a:prstGeom prst="straightConnector1">
              <a:avLst/>
            </a:prstGeom>
            <a:ln w="762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箭头连接符 22">
              <a:extLst>
                <a:ext uri="{FF2B5EF4-FFF2-40B4-BE49-F238E27FC236}">
                  <a16:creationId xmlns:a16="http://schemas.microsoft.com/office/drawing/2014/main" id="{7ECF4F89-FB64-6BF4-DDC6-3849359007BC}"/>
                </a:ext>
              </a:extLst>
            </p:cNvPr>
            <p:cNvCxnSpPr/>
            <p:nvPr/>
          </p:nvCxnSpPr>
          <p:spPr>
            <a:xfrm flipH="1">
              <a:off x="4882734" y="8352341"/>
              <a:ext cx="1195665" cy="630820"/>
            </a:xfrm>
            <a:prstGeom prst="straightConnector1">
              <a:avLst/>
            </a:prstGeom>
            <a:ln w="762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>
              <a:extLst>
                <a:ext uri="{FF2B5EF4-FFF2-40B4-BE49-F238E27FC236}">
                  <a16:creationId xmlns:a16="http://schemas.microsoft.com/office/drawing/2014/main" id="{578CCAE9-4DA9-FA67-3E26-62A2CF88AB9F}"/>
                </a:ext>
              </a:extLst>
            </p:cNvPr>
            <p:cNvCxnSpPr/>
            <p:nvPr/>
          </p:nvCxnSpPr>
          <p:spPr>
            <a:xfrm flipH="1">
              <a:off x="5989015" y="8601646"/>
              <a:ext cx="1195665" cy="630820"/>
            </a:xfrm>
            <a:prstGeom prst="straightConnector1">
              <a:avLst/>
            </a:prstGeom>
            <a:ln w="762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箭头连接符 24">
              <a:extLst>
                <a:ext uri="{FF2B5EF4-FFF2-40B4-BE49-F238E27FC236}">
                  <a16:creationId xmlns:a16="http://schemas.microsoft.com/office/drawing/2014/main" id="{9B57289F-E6F5-E3A0-3C9D-F9F78B3229AE}"/>
                </a:ext>
              </a:extLst>
            </p:cNvPr>
            <p:cNvCxnSpPr/>
            <p:nvPr/>
          </p:nvCxnSpPr>
          <p:spPr>
            <a:xfrm flipH="1">
              <a:off x="7095296" y="8850951"/>
              <a:ext cx="1195665" cy="630820"/>
            </a:xfrm>
            <a:prstGeom prst="straightConnector1">
              <a:avLst/>
            </a:prstGeom>
            <a:ln w="762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>
              <a:extLst>
                <a:ext uri="{FF2B5EF4-FFF2-40B4-BE49-F238E27FC236}">
                  <a16:creationId xmlns:a16="http://schemas.microsoft.com/office/drawing/2014/main" id="{2942C919-F0EF-48EA-2711-F32016D2B57A}"/>
                </a:ext>
              </a:extLst>
            </p:cNvPr>
            <p:cNvCxnSpPr/>
            <p:nvPr/>
          </p:nvCxnSpPr>
          <p:spPr>
            <a:xfrm flipH="1">
              <a:off x="8201576" y="9100255"/>
              <a:ext cx="1195665" cy="630820"/>
            </a:xfrm>
            <a:prstGeom prst="straightConnector1">
              <a:avLst/>
            </a:prstGeom>
            <a:ln w="762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AE23DC74-9CD8-7561-6A8C-97F5584C92F7}"/>
                    </a:ext>
                  </a:extLst>
                </p:cNvPr>
                <p:cNvSpPr txBox="1"/>
                <p:nvPr/>
              </p:nvSpPr>
              <p:spPr>
                <a:xfrm>
                  <a:off x="3409902" y="8850951"/>
                  <a:ext cx="1099853" cy="9233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5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5400" b="1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𝐁</m:t>
                            </m:r>
                          </m:e>
                          <m:sub>
                            <m:r>
                              <a:rPr lang="en-US" altLang="zh-CN" sz="5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zh-CN" altLang="en-US" sz="5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AE23DC74-9CD8-7561-6A8C-97F5584C92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09902" y="8850951"/>
                  <a:ext cx="1099853" cy="92333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014D14F9-9A76-910F-C5B9-FEFE21331228}"/>
              </a:ext>
            </a:extLst>
          </p:cNvPr>
          <p:cNvGrpSpPr/>
          <p:nvPr/>
        </p:nvGrpSpPr>
        <p:grpSpPr>
          <a:xfrm>
            <a:off x="2004221" y="6774120"/>
            <a:ext cx="3921302" cy="2832105"/>
            <a:chOff x="9540055" y="6889863"/>
            <a:chExt cx="3921302" cy="2832105"/>
          </a:xfrm>
        </p:grpSpPr>
        <p:sp>
          <p:nvSpPr>
            <p:cNvPr id="33" name="矩形: 圆角 32">
              <a:extLst>
                <a:ext uri="{FF2B5EF4-FFF2-40B4-BE49-F238E27FC236}">
                  <a16:creationId xmlns:a16="http://schemas.microsoft.com/office/drawing/2014/main" id="{59608363-6391-3A9C-B8F7-6B524188DD69}"/>
                </a:ext>
              </a:extLst>
            </p:cNvPr>
            <p:cNvSpPr/>
            <p:nvPr/>
          </p:nvSpPr>
          <p:spPr>
            <a:xfrm>
              <a:off x="9540055" y="6889863"/>
              <a:ext cx="3921302" cy="2832105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705B7631-30A5-9B08-F128-C06554237B45}"/>
                </a:ext>
              </a:extLst>
            </p:cNvPr>
            <p:cNvGrpSpPr/>
            <p:nvPr/>
          </p:nvGrpSpPr>
          <p:grpSpPr>
            <a:xfrm>
              <a:off x="9676104" y="7109593"/>
              <a:ext cx="3649204" cy="2392644"/>
              <a:chOff x="9661660" y="7118430"/>
              <a:chExt cx="3649204" cy="239264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文本框 28">
                    <a:extLst>
                      <a:ext uri="{FF2B5EF4-FFF2-40B4-BE49-F238E27FC236}">
                        <a16:creationId xmlns:a16="http://schemas.microsoft.com/office/drawing/2014/main" id="{38CDEB34-CBC4-2B0A-5244-806A4DA7239A}"/>
                      </a:ext>
                    </a:extLst>
                  </p:cNvPr>
                  <p:cNvSpPr txBox="1"/>
                  <p:nvPr/>
                </p:nvSpPr>
                <p:spPr>
                  <a:xfrm>
                    <a:off x="9661660" y="7118430"/>
                    <a:ext cx="3649204" cy="70788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3600" dirty="0"/>
                      <a:t>Waveguide +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4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𝐁</m:t>
                            </m:r>
                          </m:e>
                          <m:sub>
                            <m:r>
                              <a:rPr lang="en-US" altLang="zh-CN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a14:m>
                    <a:endParaRPr lang="zh-CN" altLang="en-US" sz="3600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9" name="文本框 28">
                    <a:extLst>
                      <a:ext uri="{FF2B5EF4-FFF2-40B4-BE49-F238E27FC236}">
                        <a16:creationId xmlns:a16="http://schemas.microsoft.com/office/drawing/2014/main" id="{38CDEB34-CBC4-2B0A-5244-806A4DA7239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61660" y="7118430"/>
                    <a:ext cx="3649204" cy="707886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5008" t="-6897" b="-3017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0" name="箭头: 下 29">
                <a:extLst>
                  <a:ext uri="{FF2B5EF4-FFF2-40B4-BE49-F238E27FC236}">
                    <a16:creationId xmlns:a16="http://schemas.microsoft.com/office/drawing/2014/main" id="{51A668AC-83C0-C9D8-893E-1DEB27020010}"/>
                  </a:ext>
                </a:extLst>
              </p:cNvPr>
              <p:cNvSpPr/>
              <p:nvPr/>
            </p:nvSpPr>
            <p:spPr>
              <a:xfrm>
                <a:off x="11237406" y="7962037"/>
                <a:ext cx="497712" cy="766985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8C313AC6-CF28-72F6-8388-4E7DCA50E2F2}"/>
                  </a:ext>
                </a:extLst>
              </p:cNvPr>
              <p:cNvSpPr txBox="1"/>
              <p:nvPr/>
            </p:nvSpPr>
            <p:spPr>
              <a:xfrm>
                <a:off x="9760469" y="8864743"/>
                <a:ext cx="345158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600" dirty="0"/>
                  <a:t>Axion Detector</a:t>
                </a:r>
                <a:endParaRPr lang="zh-CN" altLang="en-US" sz="3600" dirty="0"/>
              </a:p>
            </p:txBody>
          </p:sp>
        </p:grp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E4228E70-7D52-97E2-D36C-F4ED6DB1BB0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52400"/>
          <a:stretch>
            <a:fillRect/>
          </a:stretch>
        </p:blipFill>
        <p:spPr>
          <a:xfrm>
            <a:off x="5128523" y="2245761"/>
            <a:ext cx="5412931" cy="630821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5E78C319-1111-8AE5-D94B-EC987676DEB8}"/>
              </a:ext>
            </a:extLst>
          </p:cNvPr>
          <p:cNvGrpSpPr/>
          <p:nvPr/>
        </p:nvGrpSpPr>
        <p:grpSpPr>
          <a:xfrm>
            <a:off x="6831891" y="4659361"/>
            <a:ext cx="7800453" cy="5307200"/>
            <a:chOff x="6831891" y="4659361"/>
            <a:chExt cx="7800453" cy="5307200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195F69A-F7E8-428E-63EF-A42DD5E19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831891" y="4659361"/>
              <a:ext cx="7800453" cy="504559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48D2A2BA-1E1A-3090-7BF0-8D3522738D2E}"/>
                    </a:ext>
                  </a:extLst>
                </p:cNvPr>
                <p:cNvSpPr txBox="1"/>
                <p:nvPr/>
              </p:nvSpPr>
              <p:spPr>
                <a:xfrm>
                  <a:off x="12682325" y="9443341"/>
                  <a:ext cx="18982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8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kumimoji="1" lang="en-US" altLang="zh-CN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kumimoji="1" lang="en-US" altLang="zh-CN" sz="2800" b="0" i="1" smtClean="0">
                            <a:latin typeface="Cambria Math" panose="02040503050406030204" pitchFamily="18" charset="0"/>
                          </a:rPr>
                          <m:t>=8 </m:t>
                        </m:r>
                        <m:r>
                          <m:rPr>
                            <m:sty m:val="p"/>
                          </m:rPr>
                          <a:rPr kumimoji="1" lang="en-US" altLang="zh-CN" sz="2800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oMath>
                    </m:oMathPara>
                  </a14:m>
                  <a:endParaRPr kumimoji="1" lang="zh-CN" altLang="en-US" sz="2800" dirty="0"/>
                </a:p>
              </p:txBody>
            </p:sp>
          </mc:Choice>
          <mc:Fallback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48D2A2BA-1E1A-3090-7BF0-8D3522738D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82325" y="9443341"/>
                  <a:ext cx="1898200" cy="523220"/>
                </a:xfrm>
                <a:prstGeom prst="rect">
                  <a:avLst/>
                </a:prstGeom>
                <a:blipFill>
                  <a:blip r:embed="rId13"/>
                  <a:stretch>
                    <a:fillRect t="-11905" b="-3095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8984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04861" cy="10972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47145" y="583306"/>
            <a:ext cx="3980257" cy="7629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6600" dirty="0">
                <a:latin typeface="Bitter SemiBold" pitchFamily="2" charset="0"/>
                <a:ea typeface="Bitter Medium" pitchFamily="34" charset="-122"/>
                <a:cs typeface="Bitter Medium" pitchFamily="34" charset="-120"/>
              </a:rPr>
              <a:t>Summary</a:t>
            </a:r>
            <a:endParaRPr lang="en-US" sz="6000" dirty="0">
              <a:latin typeface="Bitter SemiBold" pitchFamily="2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9851AA84-5AA2-DC28-163C-FDBC69893C62}"/>
              </a:ext>
            </a:extLst>
          </p:cNvPr>
          <p:cNvSpPr txBox="1"/>
          <p:nvPr/>
        </p:nvSpPr>
        <p:spPr>
          <a:xfrm>
            <a:off x="5868337" y="9172227"/>
            <a:ext cx="6869188" cy="132343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altLang="zh-CN" sz="8000" b="1" dirty="0">
                <a:solidFill>
                  <a:srgbClr val="FFF8F0"/>
                </a:solidFill>
                <a:latin typeface="Bitter SemiBold" pitchFamily="2" charset="0"/>
              </a:rPr>
              <a:t> THANK YOU! </a:t>
            </a:r>
            <a:endParaRPr lang="zh-CN" altLang="en-US" sz="8000" b="1" dirty="0">
              <a:solidFill>
                <a:srgbClr val="FFF8F0"/>
              </a:solidFill>
              <a:latin typeface="Bitter SemiBold" pitchFamily="2" charset="0"/>
            </a:endParaRPr>
          </a:p>
        </p:txBody>
      </p:sp>
      <p:sp>
        <p:nvSpPr>
          <p:cNvPr id="42" name="Text 3">
            <a:extLst>
              <a:ext uri="{FF2B5EF4-FFF2-40B4-BE49-F238E27FC236}">
                <a16:creationId xmlns:a16="http://schemas.microsoft.com/office/drawing/2014/main" id="{E57C9809-AA20-180A-7499-F0596D853569}"/>
              </a:ext>
            </a:extLst>
          </p:cNvPr>
          <p:cNvSpPr/>
          <p:nvPr/>
        </p:nvSpPr>
        <p:spPr>
          <a:xfrm>
            <a:off x="5019707" y="5136070"/>
            <a:ext cx="8566448" cy="415114"/>
          </a:xfrm>
          <a:prstGeom prst="rect">
            <a:avLst/>
          </a:prstGeom>
          <a:noFill/>
          <a:ln/>
        </p:spPr>
        <p:txBody>
          <a:bodyPr wrap="none" lIns="0" tIns="0" rIns="0" bIns="0" rtlCol="0" anchor="ctr" anchorCtr="0">
            <a:spAutoFit/>
          </a:bodyPr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altLang="zh-CN" sz="4400" b="1" dirty="0">
                <a:solidFill>
                  <a:srgbClr val="0070C0"/>
                </a:solidFill>
                <a:latin typeface="Bitter ExtraBold" pitchFamily="2" charset="0"/>
              </a:rPr>
              <a:t>Enhanced </a:t>
            </a:r>
            <a:r>
              <a:rPr lang="en-US" sz="4400" b="1" dirty="0">
                <a:solidFill>
                  <a:srgbClr val="0070C0"/>
                </a:solidFill>
                <a:latin typeface="Bitter ExtraBold" pitchFamily="2" charset="0"/>
              </a:rPr>
              <a:t>Field</a:t>
            </a:r>
            <a:r>
              <a:rPr lang="en-US" sz="4400" dirty="0">
                <a:solidFill>
                  <a:srgbClr val="0070C0"/>
                </a:solidFill>
              </a:rPr>
              <a:t>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sz="4400" dirty="0"/>
              <a:t>  </a:t>
            </a:r>
            <a:r>
              <a:rPr lang="en-US" sz="4400" b="1" dirty="0">
                <a:solidFill>
                  <a:srgbClr val="FF0000"/>
                </a:solidFill>
                <a:latin typeface="Bitter ExtraBold" pitchFamily="2" charset="0"/>
              </a:rPr>
              <a:t>Large Volume</a:t>
            </a:r>
          </a:p>
        </p:txBody>
      </p:sp>
      <p:sp>
        <p:nvSpPr>
          <p:cNvPr id="4" name="下箭头 3">
            <a:extLst>
              <a:ext uri="{FF2B5EF4-FFF2-40B4-BE49-F238E27FC236}">
                <a16:creationId xmlns:a16="http://schemas.microsoft.com/office/drawing/2014/main" id="{B3A4BD71-90D4-2186-7C11-C0733F6C3B4F}"/>
              </a:ext>
            </a:extLst>
          </p:cNvPr>
          <p:cNvSpPr/>
          <p:nvPr/>
        </p:nvSpPr>
        <p:spPr>
          <a:xfrm>
            <a:off x="8995360" y="4108684"/>
            <a:ext cx="615142" cy="58189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下箭头 4">
            <a:extLst>
              <a:ext uri="{FF2B5EF4-FFF2-40B4-BE49-F238E27FC236}">
                <a16:creationId xmlns:a16="http://schemas.microsoft.com/office/drawing/2014/main" id="{21673710-6EA6-2BF1-6A62-F293FD841F9A}"/>
              </a:ext>
            </a:extLst>
          </p:cNvPr>
          <p:cNvSpPr/>
          <p:nvPr/>
        </p:nvSpPr>
        <p:spPr>
          <a:xfrm>
            <a:off x="8995360" y="5996677"/>
            <a:ext cx="615142" cy="58189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C93DE17-DB8E-6699-1AEB-A82B4A3B5717}"/>
              </a:ext>
            </a:extLst>
          </p:cNvPr>
          <p:cNvSpPr txBox="1"/>
          <p:nvPr/>
        </p:nvSpPr>
        <p:spPr>
          <a:xfrm>
            <a:off x="5645331" y="3167477"/>
            <a:ext cx="7315200" cy="524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altLang="zh-CN" sz="4800" dirty="0"/>
              <a:t>Waveguide </a:t>
            </a:r>
            <a:r>
              <a:rPr lang="en-US" altLang="zh-CN" sz="4800" dirty="0" err="1"/>
              <a:t>Haloscope</a:t>
            </a:r>
            <a:endParaRPr lang="en-US" altLang="zh-CN" sz="48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817ECA40-0769-54E8-20D5-189DC3B51EAC}"/>
              </a:ext>
            </a:extLst>
          </p:cNvPr>
          <p:cNvSpPr/>
          <p:nvPr/>
        </p:nvSpPr>
        <p:spPr>
          <a:xfrm>
            <a:off x="5853269" y="7022203"/>
            <a:ext cx="6899325" cy="418833"/>
          </a:xfrm>
          <a:prstGeom prst="rect">
            <a:avLst/>
          </a:prstGeom>
          <a:noFill/>
          <a:ln/>
        </p:spPr>
        <p:txBody>
          <a:bodyPr wrap="none" lIns="0" tIns="0" rIns="0" bIns="0" rtlCol="0" anchor="ctr" anchorCtr="0">
            <a:spAutoFit/>
          </a:bodyPr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altLang="zh-CN" sz="4400" dirty="0"/>
              <a:t>High Sensitivity </a:t>
            </a:r>
            <a:r>
              <a:rPr lang="en-US" altLang="zh-CN" sz="3600" dirty="0"/>
              <a:t>@</a:t>
            </a:r>
            <a:r>
              <a:rPr lang="en-US" altLang="zh-CN" sz="4400" dirty="0"/>
              <a:t> </a:t>
            </a:r>
            <a:r>
              <a:rPr lang="en-US" altLang="zh-CN" sz="3600" dirty="0"/>
              <a:t>sub-</a:t>
            </a:r>
            <a:r>
              <a:rPr lang="en-US" altLang="zh-CN" sz="3600" dirty="0" err="1"/>
              <a:t>meV</a:t>
            </a:r>
            <a:endParaRPr lang="en-US" sz="44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2C034FF-E2A8-CCEC-6522-C9FE52B4C1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506" t="27029" r="20571" b="27029"/>
          <a:stretch/>
        </p:blipFill>
        <p:spPr>
          <a:xfrm>
            <a:off x="9910396" y="234753"/>
            <a:ext cx="4501234" cy="2080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5636921-A140-9EE4-34E0-A3EDF4E6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B21A5-D326-426C-85E6-33610F6EE992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AA0BFE-044F-2832-8304-49692F8B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9F9BD5-D3DA-0375-8A2B-1A314DE9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4334EA6-4580-83C1-EAE6-37FE6F5CEC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Wave Dark Matter </a:t>
            </a:r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9F2E541-2461-B7F6-582A-5CFA316561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95" r="20578"/>
          <a:stretch/>
        </p:blipFill>
        <p:spPr>
          <a:xfrm>
            <a:off x="619124" y="3185631"/>
            <a:ext cx="6780776" cy="6551222"/>
          </a:xfrm>
          <a:prstGeom prst="rect">
            <a:avLst/>
          </a:prstGeom>
        </p:spPr>
      </p:pic>
      <p:pic>
        <p:nvPicPr>
          <p:cNvPr id="2050" name="Picture 2" descr="Wavy Water Stock Photos, Images and Backgrounds for Free Download">
            <a:extLst>
              <a:ext uri="{FF2B5EF4-FFF2-40B4-BE49-F238E27FC236}">
                <a16:creationId xmlns:a16="http://schemas.microsoft.com/office/drawing/2014/main" id="{DD88748B-174E-200C-2494-9EEE64271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26" y="3185631"/>
            <a:ext cx="595312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本占位符 5">
            <a:extLst>
              <a:ext uri="{FF2B5EF4-FFF2-40B4-BE49-F238E27FC236}">
                <a16:creationId xmlns:a16="http://schemas.microsoft.com/office/drawing/2014/main" id="{C5380894-CCF4-8A82-A126-33D2B47ADF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86656" y="1997075"/>
            <a:ext cx="12257088" cy="7158038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Ultralight DM behaves like an </a:t>
            </a:r>
            <a:r>
              <a:rPr lang="en-US" altLang="zh-CN" b="1" dirty="0">
                <a:solidFill>
                  <a:srgbClr val="C00000"/>
                </a:solidFill>
                <a:latin typeface="Bitter" pitchFamily="2" charset="0"/>
              </a:rPr>
              <a:t>oscillating wave.</a:t>
            </a:r>
            <a:endParaRPr lang="zh-CN" altLang="en-US" b="1" dirty="0">
              <a:latin typeface="Bitter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A506E30-D739-E42A-4151-FC848AEAEFBD}"/>
                  </a:ext>
                </a:extLst>
              </p:cNvPr>
              <p:cNvSpPr txBox="1"/>
              <p:nvPr/>
            </p:nvSpPr>
            <p:spPr>
              <a:xfrm>
                <a:off x="7548307" y="6954777"/>
                <a:ext cx="6628738" cy="29349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altLang="zh-CN" sz="3200" dirty="0"/>
                  <a:t>Locally, coherent (sin/cos) wave.</a:t>
                </a: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altLang="zh-CN" sz="3200" dirty="0"/>
                  <a:t>Frequency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zh-CN" sz="3200" dirty="0"/>
                  <a:t>.</a:t>
                </a: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altLang="zh-CN" sz="3200" dirty="0"/>
                  <a:t>Coherence length: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≃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den>
                    </m:f>
                  </m:oMath>
                </a14:m>
                <a:r>
                  <a:rPr lang="en-US" altLang="zh-CN" sz="3200" dirty="0"/>
                  <a:t>.</a:t>
                </a: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altLang="zh-CN" sz="3200" dirty="0"/>
                  <a:t>Coherence time: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≃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zh-CN" altLang="en-US" sz="320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A506E30-D739-E42A-4151-FC848AEAEF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307" y="6954777"/>
                <a:ext cx="6628738" cy="2934906"/>
              </a:xfrm>
              <a:prstGeom prst="rect">
                <a:avLst/>
              </a:prstGeom>
              <a:blipFill>
                <a:blip r:embed="rId4"/>
                <a:stretch>
                  <a:fillRect l="-2114" t="-2703" r="-1563" b="-27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70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5636921-A140-9EE4-34E0-A3EDF4E6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1C98-C517-4564-A205-0C5B6E8A4001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AA0BFE-044F-2832-8304-49692F8B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9F9BD5-D3DA-0375-8A2B-1A314DE9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4334EA6-4580-83C1-EAE6-37FE6F5CEC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Detection: Dish Antenna</a:t>
            </a:r>
            <a:endParaRPr lang="zh-CN" altLang="en-US" dirty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8C08B42E-F5F4-1378-03F8-39A0A7D2BA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Bitter" pitchFamily="2" charset="0"/>
              </a:rPr>
              <a:t>Lab Experiment</a:t>
            </a:r>
            <a:r>
              <a:rPr lang="zh-CN" altLang="en-US" sz="4000" dirty="0">
                <a:solidFill>
                  <a:srgbClr val="FF0000"/>
                </a:solidFill>
              </a:rPr>
              <a:t>：</a:t>
            </a:r>
            <a:endParaRPr lang="en-US" altLang="zh-CN" sz="4000" dirty="0">
              <a:solidFill>
                <a:srgbClr val="FF0000"/>
              </a:solidFill>
            </a:endParaRPr>
          </a:p>
          <a:p>
            <a:endParaRPr lang="en-US" altLang="zh-CN" sz="4000" dirty="0"/>
          </a:p>
          <a:p>
            <a:endParaRPr lang="en-US" altLang="zh-CN" sz="4000" dirty="0"/>
          </a:p>
          <a:p>
            <a:pPr marL="0" indent="0">
              <a:buNone/>
            </a:pPr>
            <a:br>
              <a:rPr lang="en-US" altLang="zh-CN" sz="4000" dirty="0"/>
            </a:br>
            <a:endParaRPr lang="en-US" altLang="zh-CN" sz="4000" dirty="0"/>
          </a:p>
          <a:p>
            <a:pPr>
              <a:spcBef>
                <a:spcPts val="3000"/>
              </a:spcBef>
            </a:pPr>
            <a:r>
              <a:rPr lang="en-US" altLang="zh-CN" sz="4000" b="1" dirty="0">
                <a:solidFill>
                  <a:srgbClr val="FF0000"/>
                </a:solidFill>
                <a:latin typeface="Bitter" pitchFamily="2" charset="0"/>
              </a:rPr>
              <a:t>Telescopes</a:t>
            </a:r>
            <a:r>
              <a:rPr lang="en-US" altLang="zh-CN" sz="4000" dirty="0"/>
              <a:t> as Dark-Photon Dishes</a:t>
            </a:r>
            <a:endParaRPr lang="zh-CN" altLang="en-US" sz="4000" dirty="0"/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B67C167D-124C-5529-2210-8207F5FE639D}"/>
              </a:ext>
            </a:extLst>
          </p:cNvPr>
          <p:cNvGrpSpPr/>
          <p:nvPr/>
        </p:nvGrpSpPr>
        <p:grpSpPr>
          <a:xfrm>
            <a:off x="175552" y="6660222"/>
            <a:ext cx="5770238" cy="3303252"/>
            <a:chOff x="175552" y="6660222"/>
            <a:chExt cx="5770238" cy="3303252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DCAB7B4E-AC61-9E82-88FF-04F8C3E62819}"/>
                </a:ext>
              </a:extLst>
            </p:cNvPr>
            <p:cNvGrpSpPr/>
            <p:nvPr/>
          </p:nvGrpSpPr>
          <p:grpSpPr>
            <a:xfrm>
              <a:off x="2341214" y="6660222"/>
              <a:ext cx="3604576" cy="3303252"/>
              <a:chOff x="2341214" y="6082944"/>
              <a:chExt cx="4234514" cy="3880530"/>
            </a:xfrm>
          </p:grpSpPr>
          <p:pic>
            <p:nvPicPr>
              <p:cNvPr id="3074" name="Picture 2" descr="Could dark photon dark matter be directly detected using radio telescopes?">
                <a:extLst>
                  <a:ext uri="{FF2B5EF4-FFF2-40B4-BE49-F238E27FC236}">
                    <a16:creationId xmlns:a16="http://schemas.microsoft.com/office/drawing/2014/main" id="{0AC86963-2B49-CF66-B977-3F36BF3831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106" t="15674" r="18210"/>
              <a:stretch/>
            </p:blipFill>
            <p:spPr bwMode="auto">
              <a:xfrm>
                <a:off x="2341214" y="6082944"/>
                <a:ext cx="4234514" cy="34188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C27F723-B73C-E099-5CE5-86DB70917427}"/>
                  </a:ext>
                </a:extLst>
              </p:cNvPr>
              <p:cNvSpPr txBox="1"/>
              <p:nvPr/>
            </p:nvSpPr>
            <p:spPr>
              <a:xfrm>
                <a:off x="3987028" y="9501809"/>
                <a:ext cx="94288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dirty="0"/>
                  <a:t>FAST</a:t>
                </a:r>
                <a:endParaRPr lang="zh-CN" altLang="en-US" sz="2400" dirty="0"/>
              </a:p>
            </p:txBody>
          </p:sp>
        </p:grp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4F4D9C80-9BCA-6B96-6CF6-0792D409F706}"/>
                </a:ext>
              </a:extLst>
            </p:cNvPr>
            <p:cNvSpPr txBox="1"/>
            <p:nvPr/>
          </p:nvSpPr>
          <p:spPr>
            <a:xfrm>
              <a:off x="175552" y="9547284"/>
              <a:ext cx="2428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/>
                <a:t>An et al. PRL 130.181001</a:t>
              </a:r>
              <a:endParaRPr lang="zh-CN" altLang="en-US" sz="1600" dirty="0"/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36B54407-3FBC-03C5-DF6F-2D539A7A7CFE}"/>
              </a:ext>
            </a:extLst>
          </p:cNvPr>
          <p:cNvGrpSpPr/>
          <p:nvPr/>
        </p:nvGrpSpPr>
        <p:grpSpPr>
          <a:xfrm>
            <a:off x="7481960" y="6291179"/>
            <a:ext cx="7148440" cy="3740976"/>
            <a:chOff x="7481960" y="6291179"/>
            <a:chExt cx="7148440" cy="3740976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0AA76392-557A-AAFF-D2C2-7073A9E19856}"/>
                </a:ext>
              </a:extLst>
            </p:cNvPr>
            <p:cNvGrpSpPr/>
            <p:nvPr/>
          </p:nvGrpSpPr>
          <p:grpSpPr>
            <a:xfrm>
              <a:off x="7481960" y="6660223"/>
              <a:ext cx="5175523" cy="3371932"/>
              <a:chOff x="7481960" y="6082944"/>
              <a:chExt cx="6080000" cy="3961212"/>
            </a:xfrm>
          </p:grpSpPr>
          <p:pic>
            <p:nvPicPr>
              <p:cNvPr id="1027" name="Picture 3" descr="James Webb Space Telescope (JWST) — A complete guide | Space">
                <a:extLst>
                  <a:ext uri="{FF2B5EF4-FFF2-40B4-BE49-F238E27FC236}">
                    <a16:creationId xmlns:a16="http://schemas.microsoft.com/office/drawing/2014/main" id="{D86794B3-EEF4-3579-4326-6DBA614C43F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81960" y="6082944"/>
                <a:ext cx="6080000" cy="342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CEBED157-3846-8B7B-AEE1-4D330E6DE453}"/>
                  </a:ext>
                </a:extLst>
              </p:cNvPr>
              <p:cNvSpPr txBox="1"/>
              <p:nvPr/>
            </p:nvSpPr>
            <p:spPr>
              <a:xfrm>
                <a:off x="7938098" y="9501810"/>
                <a:ext cx="5167726" cy="5423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2400" dirty="0"/>
                  <a:t>James Webb Space Telescope</a:t>
                </a:r>
                <a:endParaRPr lang="zh-CN" altLang="en-US" sz="2400" dirty="0"/>
              </a:p>
            </p:txBody>
          </p:sp>
        </p:grp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8FC63CA3-7705-5DF5-B3DD-142EA794B811}"/>
                </a:ext>
              </a:extLst>
            </p:cNvPr>
            <p:cNvSpPr txBox="1"/>
            <p:nvPr/>
          </p:nvSpPr>
          <p:spPr>
            <a:xfrm>
              <a:off x="11818412" y="6291179"/>
              <a:ext cx="28119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/>
                <a:t>An et al. JCAP 02 (2026) 009</a:t>
              </a:r>
              <a:endParaRPr lang="zh-CN" altLang="en-US" sz="1600" dirty="0"/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8A2AB2E3-5CCE-D3A5-16B6-08979B619C55}"/>
              </a:ext>
            </a:extLst>
          </p:cNvPr>
          <p:cNvGrpSpPr/>
          <p:nvPr/>
        </p:nvGrpSpPr>
        <p:grpSpPr>
          <a:xfrm>
            <a:off x="19308" y="2712457"/>
            <a:ext cx="6273765" cy="2992099"/>
            <a:chOff x="19308" y="2712457"/>
            <a:chExt cx="6273765" cy="2992099"/>
          </a:xfrm>
        </p:grpSpPr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6269F0C7-28C6-2B60-0159-F5F964B036D3}"/>
                </a:ext>
              </a:extLst>
            </p:cNvPr>
            <p:cNvGrpSpPr/>
            <p:nvPr/>
          </p:nvGrpSpPr>
          <p:grpSpPr>
            <a:xfrm>
              <a:off x="2468561" y="2712457"/>
              <a:ext cx="3824512" cy="2992099"/>
              <a:chOff x="2632557" y="2712457"/>
              <a:chExt cx="3824512" cy="2992099"/>
            </a:xfrm>
          </p:grpSpPr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id="{97A63C82-17FB-243E-3250-8785C0A1CF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32557" y="2712457"/>
                <a:ext cx="3824512" cy="2530434"/>
              </a:xfrm>
              <a:prstGeom prst="rect">
                <a:avLst/>
              </a:prstGeom>
            </p:spPr>
          </p:pic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DBBFB636-26A2-308C-5CFC-86EC43F40546}"/>
                  </a:ext>
                </a:extLst>
              </p:cNvPr>
              <p:cNvSpPr txBox="1"/>
              <p:nvPr/>
            </p:nvSpPr>
            <p:spPr>
              <a:xfrm>
                <a:off x="3828110" y="5242891"/>
                <a:ext cx="143340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dirty="0"/>
                  <a:t>SHUKET</a:t>
                </a:r>
                <a:endParaRPr lang="zh-CN" altLang="en-US" sz="2400" dirty="0"/>
              </a:p>
            </p:txBody>
          </p:sp>
        </p:grp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0B36BBA7-F4F2-8AA5-C412-D792E8A77A22}"/>
                </a:ext>
              </a:extLst>
            </p:cNvPr>
            <p:cNvSpPr txBox="1"/>
            <p:nvPr/>
          </p:nvSpPr>
          <p:spPr>
            <a:xfrm>
              <a:off x="19308" y="5147846"/>
              <a:ext cx="26324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/>
                <a:t>Brun et al. PRL 122.201801</a:t>
              </a:r>
              <a:endParaRPr lang="zh-CN" altLang="en-US" sz="1600" dirty="0"/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6C4FEF6E-0A20-8F7F-7AA8-D584DF3F3623}"/>
              </a:ext>
            </a:extLst>
          </p:cNvPr>
          <p:cNvGrpSpPr/>
          <p:nvPr/>
        </p:nvGrpSpPr>
        <p:grpSpPr>
          <a:xfrm>
            <a:off x="8578233" y="1854045"/>
            <a:ext cx="5910323" cy="3863187"/>
            <a:chOff x="8578233" y="1854045"/>
            <a:chExt cx="5910323" cy="3863187"/>
          </a:xfrm>
        </p:grpSpPr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5BAD5C1F-721F-42FE-AF96-6E9CD7EBDEDE}"/>
                </a:ext>
              </a:extLst>
            </p:cNvPr>
            <p:cNvGrpSpPr/>
            <p:nvPr/>
          </p:nvGrpSpPr>
          <p:grpSpPr>
            <a:xfrm>
              <a:off x="8578233" y="1854045"/>
              <a:ext cx="3075397" cy="3863187"/>
              <a:chOff x="8578233" y="1854045"/>
              <a:chExt cx="3075397" cy="3863187"/>
            </a:xfrm>
          </p:grpSpPr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DA00C9D8-9BEC-B5B3-998A-1E68FDAFC1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78233" y="1854045"/>
                <a:ext cx="3075397" cy="3388846"/>
              </a:xfrm>
              <a:prstGeom prst="rect">
                <a:avLst/>
              </a:prstGeom>
            </p:spPr>
          </p:pic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4EE236FF-3E99-00F9-9336-873C64897B57}"/>
                  </a:ext>
                </a:extLst>
              </p:cNvPr>
              <p:cNvSpPr txBox="1"/>
              <p:nvPr/>
            </p:nvSpPr>
            <p:spPr>
              <a:xfrm>
                <a:off x="9509034" y="5255567"/>
                <a:ext cx="12137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2400" dirty="0"/>
                  <a:t>BREAD</a:t>
                </a:r>
                <a:endParaRPr lang="zh-CN" altLang="en-US" sz="2400" dirty="0"/>
              </a:p>
            </p:txBody>
          </p:sp>
        </p:grp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B0FD6765-2424-1B29-E033-2C364449207D}"/>
                </a:ext>
              </a:extLst>
            </p:cNvPr>
            <p:cNvSpPr txBox="1"/>
            <p:nvPr/>
          </p:nvSpPr>
          <p:spPr>
            <a:xfrm>
              <a:off x="11681377" y="4825552"/>
              <a:ext cx="28071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err="1"/>
                <a:t>Knirck</a:t>
              </a:r>
              <a:r>
                <a:rPr lang="en-US" altLang="zh-CN" sz="1600" dirty="0"/>
                <a:t> et al. PRL 132.131004</a:t>
              </a:r>
              <a:endParaRPr lang="zh-CN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4464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4829E2E-43C4-E9A1-D672-C6C5704CF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19620D0-EABE-5FCF-6146-1615B1A2C2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Dark Matter Spectrum</a:t>
            </a:r>
            <a:endParaRPr lang="zh-CN" altLang="en-US" dirty="0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A0F14BD-5E39-193A-4AAF-0E77091A0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FDCF-6BD3-4D5E-91C5-39992BABA46C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61464F-B76A-B15D-B601-04D446ADF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9D9CFEE-42DD-6DD6-64DF-0AFDFA474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899" y="2306886"/>
            <a:ext cx="10862603" cy="4911542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7EF438F6-2830-66C2-CE9B-A6D86C1FBA7C}"/>
              </a:ext>
            </a:extLst>
          </p:cNvPr>
          <p:cNvSpPr/>
          <p:nvPr/>
        </p:nvSpPr>
        <p:spPr>
          <a:xfrm>
            <a:off x="3224128" y="3825434"/>
            <a:ext cx="2008207" cy="3148313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55995D9-6A46-6493-3866-D22D4D11B678}"/>
              </a:ext>
            </a:extLst>
          </p:cNvPr>
          <p:cNvSpPr txBox="1"/>
          <p:nvPr/>
        </p:nvSpPr>
        <p:spPr>
          <a:xfrm>
            <a:off x="5509551" y="7769130"/>
            <a:ext cx="5029199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/>
              <a:t>Particle-like</a:t>
            </a:r>
            <a:endParaRPr lang="zh-CN" altLang="en-US" sz="32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839CC68-C220-0D56-C0FB-024E894137CB}"/>
              </a:ext>
            </a:extLst>
          </p:cNvPr>
          <p:cNvSpPr txBox="1"/>
          <p:nvPr/>
        </p:nvSpPr>
        <p:spPr>
          <a:xfrm>
            <a:off x="2330056" y="7776280"/>
            <a:ext cx="2953787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/>
              <a:t>Wave-like</a:t>
            </a:r>
            <a:endParaRPr lang="zh-CN" altLang="en-US" sz="320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F54DB3B-FA0F-CC85-6089-2DB725304774}"/>
              </a:ext>
            </a:extLst>
          </p:cNvPr>
          <p:cNvSpPr txBox="1"/>
          <p:nvPr/>
        </p:nvSpPr>
        <p:spPr>
          <a:xfrm>
            <a:off x="12211291" y="2639028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Lin, 1904.07915</a:t>
            </a:r>
            <a:endParaRPr lang="zh-CN" altLang="en-US" sz="1600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06455A8-279F-0205-3364-E6C47AA78BBD}"/>
              </a:ext>
            </a:extLst>
          </p:cNvPr>
          <p:cNvSpPr txBox="1"/>
          <p:nvPr/>
        </p:nvSpPr>
        <p:spPr>
          <a:xfrm>
            <a:off x="10764458" y="7769149"/>
            <a:ext cx="2610089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/>
              <a:t>Macroscopic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05537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5636921-A140-9EE4-34E0-A3EDF4E6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AA9F-0D7A-40AB-8B2E-850DC9267072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AA0BFE-044F-2832-8304-49692F8B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9F9BD5-D3DA-0375-8A2B-1A314DE9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4334EA6-4580-83C1-EAE6-37FE6F5CEC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Detection: Cavity</a:t>
            </a:r>
            <a:endParaRPr lang="zh-CN" altLang="en-US" dirty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8C08B42E-F5F4-1378-03F8-39A0A7D2BA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 dirty="0"/>
              <a:t>Lab experiments:</a:t>
            </a:r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8898C03-63A5-A633-3707-19296C29B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585" y="2743199"/>
            <a:ext cx="2427522" cy="6803336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9DE7C726-5BEA-CE8F-BE14-2FE61F863E08}"/>
              </a:ext>
            </a:extLst>
          </p:cNvPr>
          <p:cNvSpPr txBox="1"/>
          <p:nvPr/>
        </p:nvSpPr>
        <p:spPr>
          <a:xfrm>
            <a:off x="3537745" y="9556474"/>
            <a:ext cx="1111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/>
              <a:t>ADMX</a:t>
            </a:r>
            <a:endParaRPr lang="zh-CN" altLang="en-US" dirty="0"/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ABB1B047-2280-747D-64FC-E83178F499F0}"/>
              </a:ext>
            </a:extLst>
          </p:cNvPr>
          <p:cNvSpPr/>
          <p:nvPr/>
        </p:nvSpPr>
        <p:spPr>
          <a:xfrm flipH="1">
            <a:off x="3985591" y="5829299"/>
            <a:ext cx="2613992" cy="2571613"/>
          </a:xfrm>
          <a:custGeom>
            <a:avLst/>
            <a:gdLst>
              <a:gd name="connsiteX0" fmla="*/ 0 w 2738230"/>
              <a:gd name="connsiteY0" fmla="*/ 0 h 876989"/>
              <a:gd name="connsiteX1" fmla="*/ 854765 w 2738230"/>
              <a:gd name="connsiteY1" fmla="*/ 775252 h 876989"/>
              <a:gd name="connsiteX2" fmla="*/ 2738230 w 2738230"/>
              <a:gd name="connsiteY2" fmla="*/ 874643 h 8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38230" h="876989">
                <a:moveTo>
                  <a:pt x="0" y="0"/>
                </a:moveTo>
                <a:cubicBezTo>
                  <a:pt x="199196" y="314739"/>
                  <a:pt x="398393" y="629478"/>
                  <a:pt x="854765" y="775252"/>
                </a:cubicBezTo>
                <a:cubicBezTo>
                  <a:pt x="1311137" y="921026"/>
                  <a:pt x="2288484" y="863876"/>
                  <a:pt x="2738230" y="874643"/>
                </a:cubicBezTo>
              </a:path>
            </a:pathLst>
          </a:custGeom>
          <a:noFill/>
          <a:ln w="76200">
            <a:solidFill>
              <a:srgbClr val="4584D9"/>
            </a:solidFill>
            <a:headEnd type="oval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96B748F-E35A-B566-B025-1DDA0FE3B248}"/>
              </a:ext>
            </a:extLst>
          </p:cNvPr>
          <p:cNvSpPr txBox="1"/>
          <p:nvPr/>
        </p:nvSpPr>
        <p:spPr>
          <a:xfrm>
            <a:off x="6052175" y="4898898"/>
            <a:ext cx="17780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rgbClr val="4584D9"/>
                </a:solidFill>
                <a:latin typeface="Bitter" pitchFamily="2" charset="0"/>
              </a:rPr>
              <a:t>Cavity</a:t>
            </a:r>
            <a:endParaRPr lang="zh-CN" altLang="en-US" sz="2800" b="1" dirty="0">
              <a:solidFill>
                <a:srgbClr val="4584D9"/>
              </a:solidFill>
              <a:latin typeface="Bitter" pitchFamily="2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2538272-B1DF-7F39-5E54-9F2B0BC4A3E9}"/>
              </a:ext>
            </a:extLst>
          </p:cNvPr>
          <p:cNvSpPr txBox="1"/>
          <p:nvPr/>
        </p:nvSpPr>
        <p:spPr>
          <a:xfrm>
            <a:off x="452230" y="9246683"/>
            <a:ext cx="23038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ADMX, PRL 134.111002</a:t>
            </a:r>
            <a:endParaRPr lang="zh-CN" altLang="en-US" sz="1600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D4D64C0-6CC2-B2FF-F3AE-2B5B159CB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5937" y="2742535"/>
            <a:ext cx="2998222" cy="680400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91A82328-6781-3CB4-EF4D-5154DBBB32C7}"/>
              </a:ext>
            </a:extLst>
          </p:cNvPr>
          <p:cNvSpPr txBox="1"/>
          <p:nvPr/>
        </p:nvSpPr>
        <p:spPr>
          <a:xfrm>
            <a:off x="9452278" y="9556474"/>
            <a:ext cx="1505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/>
              <a:t>SHANHE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7A67710-3FDC-96F3-2DBC-58614F543D43}"/>
              </a:ext>
            </a:extLst>
          </p:cNvPr>
          <p:cNvSpPr txBox="1"/>
          <p:nvPr/>
        </p:nvSpPr>
        <p:spPr>
          <a:xfrm>
            <a:off x="11840267" y="9246683"/>
            <a:ext cx="2675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SHANHE, PRL 133.021005 </a:t>
            </a:r>
            <a:endParaRPr lang="zh-CN" altLang="en-US" sz="1600" dirty="0"/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0BEBCC32-8ABA-B90F-2F77-516CF5AC5203}"/>
              </a:ext>
            </a:extLst>
          </p:cNvPr>
          <p:cNvSpPr/>
          <p:nvPr/>
        </p:nvSpPr>
        <p:spPr>
          <a:xfrm>
            <a:off x="7181022" y="5829299"/>
            <a:ext cx="2817391" cy="926977"/>
          </a:xfrm>
          <a:custGeom>
            <a:avLst/>
            <a:gdLst>
              <a:gd name="connsiteX0" fmla="*/ 0 w 2738230"/>
              <a:gd name="connsiteY0" fmla="*/ 0 h 876989"/>
              <a:gd name="connsiteX1" fmla="*/ 854765 w 2738230"/>
              <a:gd name="connsiteY1" fmla="*/ 775252 h 876989"/>
              <a:gd name="connsiteX2" fmla="*/ 2738230 w 2738230"/>
              <a:gd name="connsiteY2" fmla="*/ 874643 h 8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38230" h="876989">
                <a:moveTo>
                  <a:pt x="0" y="0"/>
                </a:moveTo>
                <a:cubicBezTo>
                  <a:pt x="199196" y="314739"/>
                  <a:pt x="398393" y="629478"/>
                  <a:pt x="854765" y="775252"/>
                </a:cubicBezTo>
                <a:cubicBezTo>
                  <a:pt x="1311137" y="921026"/>
                  <a:pt x="2288484" y="863876"/>
                  <a:pt x="2738230" y="874643"/>
                </a:cubicBezTo>
              </a:path>
            </a:pathLst>
          </a:custGeom>
          <a:noFill/>
          <a:ln w="76200">
            <a:solidFill>
              <a:srgbClr val="4584D9"/>
            </a:solidFill>
            <a:headEnd type="oval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523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5636921-A140-9EE4-34E0-A3EDF4E6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F3848-BC04-4185-A536-17D4BE75B2E7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AA0BFE-044F-2832-8304-49692F8B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9F9BD5-D3DA-0375-8A2B-1A314DE9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4334EA6-4580-83C1-EAE6-37FE6F5CEC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Waveguide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83015E6-B094-759B-EAA0-3246FFB55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8345" y="3520650"/>
            <a:ext cx="6002370" cy="42016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DC8D0336-39B8-DB0E-F695-2C1CE7FBDAA0}"/>
                  </a:ext>
                </a:extLst>
              </p:cNvPr>
              <p:cNvSpPr txBox="1"/>
              <p:nvPr/>
            </p:nvSpPr>
            <p:spPr>
              <a:xfrm>
                <a:off x="665543" y="2787629"/>
                <a:ext cx="6823276" cy="61941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CN" sz="2800" dirty="0"/>
                  <a:t>Confines electromagnetic waves and guides them along one direction.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altLang="zh-CN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CN" sz="2800" dirty="0"/>
                  <a:t>Dispersion relation:</a:t>
                </a:r>
                <a:br>
                  <a:rPr lang="en-US" altLang="zh-CN" sz="2800" dirty="0"/>
                </a:br>
                <a:endParaRPr lang="en-US" altLang="zh-CN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altLang="zh-CN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altLang="zh-CN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altLang="zh-CN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altLang="zh-CN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altLang="zh-CN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altLang="zh-CN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CN" sz="2800" dirty="0"/>
                  <a:t>, waves propagate</a:t>
                </a:r>
                <a:br>
                  <a:rPr lang="en-US" altLang="zh-CN" sz="2800" dirty="0"/>
                </a:b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CN" sz="2800" dirty="0"/>
                  <a:t>, waves are evanescent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zh-CN" altLang="en-US" sz="28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DC8D0336-39B8-DB0E-F695-2C1CE7FBD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543" y="2787629"/>
                <a:ext cx="6823276" cy="6194132"/>
              </a:xfrm>
              <a:prstGeom prst="rect">
                <a:avLst/>
              </a:prstGeom>
              <a:blipFill>
                <a:blip r:embed="rId3"/>
                <a:stretch>
                  <a:fillRect l="-1673" t="-1022" r="-20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342CBF24-BD06-804F-1550-94799D643A90}"/>
              </a:ext>
            </a:extLst>
          </p:cNvPr>
          <p:cNvSpPr txBox="1"/>
          <p:nvPr/>
        </p:nvSpPr>
        <p:spPr>
          <a:xfrm>
            <a:off x="1576175" y="5621481"/>
            <a:ext cx="250100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00FF"/>
                </a:solidFill>
              </a:rPr>
              <a:t>Propagation </a:t>
            </a:r>
          </a:p>
          <a:p>
            <a:r>
              <a:rPr lang="en-US" altLang="zh-CN" sz="2800" dirty="0">
                <a:solidFill>
                  <a:srgbClr val="0000FF"/>
                </a:solidFill>
              </a:rPr>
              <a:t>Wavenumber</a:t>
            </a:r>
          </a:p>
          <a:p>
            <a:r>
              <a:rPr lang="en-US" altLang="zh-CN" sz="2800" dirty="0"/>
              <a:t>(longitudinal)</a:t>
            </a:r>
            <a:endParaRPr lang="zh-CN" altLang="en-US" sz="2800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ED87295C-4DB1-28FB-8A16-06178895C9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810" t="13946" r="47446" b="10851"/>
          <a:stretch/>
        </p:blipFill>
        <p:spPr>
          <a:xfrm>
            <a:off x="2447649" y="4734045"/>
            <a:ext cx="2928683" cy="84495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39DFE1C5-0037-8D2F-9411-CDD5A932441E}"/>
              </a:ext>
            </a:extLst>
          </p:cNvPr>
          <p:cNvSpPr txBox="1"/>
          <p:nvPr/>
        </p:nvSpPr>
        <p:spPr>
          <a:xfrm>
            <a:off x="4506195" y="5621480"/>
            <a:ext cx="250100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Cutoff </a:t>
            </a:r>
          </a:p>
          <a:p>
            <a:r>
              <a:rPr lang="en-US" altLang="zh-CN" sz="2800" dirty="0">
                <a:solidFill>
                  <a:srgbClr val="FF0000"/>
                </a:solidFill>
              </a:rPr>
              <a:t>Wavenumber</a:t>
            </a:r>
          </a:p>
          <a:p>
            <a:r>
              <a:rPr lang="en-US" altLang="zh-CN" sz="2800" dirty="0"/>
              <a:t>(transverse)</a:t>
            </a:r>
            <a:endParaRPr lang="zh-CN" altLang="en-US" sz="2800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C27097F0-D112-E0C9-A015-DE5D904E37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5858" y="5214967"/>
            <a:ext cx="1902686" cy="36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8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7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8B780A4-9158-EC05-4AF8-F6A7080AB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CF3C-D90F-4E66-BD70-ED50DD79464A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D4B6E8E-6994-062F-2D52-728244CE5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B6BD64C-7188-EDFB-7FFF-F482FE393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22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FF03D98-A1A2-90C6-8385-415393F378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Field Enhancements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占位符 5">
                <a:extLst>
                  <a:ext uri="{FF2B5EF4-FFF2-40B4-BE49-F238E27FC236}">
                    <a16:creationId xmlns:a16="http://schemas.microsoft.com/office/drawing/2014/main" id="{8E866AE6-BF50-2C63-9175-DFDD5F5BAEA4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/>
            <p:txBody>
              <a:bodyPr/>
              <a:lstStyle/>
              <a:p>
                <a:pPr>
                  <a:spcBef>
                    <a:spcPts val="2400"/>
                  </a:spcBef>
                  <a:spcAft>
                    <a:spcPts val="600"/>
                  </a:spcAft>
                </a:pPr>
                <a:r>
                  <a:rPr lang="en-US" altLang="zh-CN" dirty="0"/>
                  <a:t>Slow-wave factor:</a:t>
                </a:r>
                <a:endParaRPr lang="en-US" altLang="zh-CN" sz="2800" dirty="0">
                  <a:solidFill>
                    <a:srgbClr val="0070C0"/>
                  </a:solidFill>
                </a:endParaRPr>
              </a:p>
              <a:p>
                <a:pPr lvl="1">
                  <a:spcBef>
                    <a:spcPts val="3600"/>
                  </a:spcBef>
                  <a:spcAft>
                    <a:spcPts val="600"/>
                  </a:spcAft>
                </a:pPr>
                <a:r>
                  <a:rPr lang="nn-NO" altLang="zh-CN" dirty="0"/>
                  <a:t>Divergent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zh-CN" altLang="nn-NO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nn-NO" altLang="zh-CN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nn-NO" altLang="zh-CN" dirty="0"/>
                  <a:t> ???</a:t>
                </a:r>
                <a:endParaRPr lang="en-US" altLang="zh-CN" dirty="0"/>
              </a:p>
              <a:p>
                <a:pPr lvl="1">
                  <a:lnSpc>
                    <a:spcPct val="150000"/>
                  </a:lnSpc>
                  <a:spcBef>
                    <a:spcPts val="3600"/>
                  </a:spcBef>
                  <a:spcAft>
                    <a:spcPts val="600"/>
                  </a:spcAft>
                </a:pPr>
                <a:r>
                  <a:rPr lang="en-US" altLang="zh-CN" dirty="0">
                    <a:solidFill>
                      <a:srgbClr val="FF0000"/>
                    </a:solidFill>
                  </a:rPr>
                  <a:t>DM dispersion</a:t>
                </a:r>
                <a:r>
                  <a:rPr lang="en-US" altLang="zh-CN" dirty="0"/>
                  <a:t>: </a:t>
                </a:r>
                <a:br>
                  <a:rPr lang="en-US" altLang="zh-CN" dirty="0"/>
                </a:br>
                <a:r>
                  <a:rPr lang="en-US" altLang="zh-CN" sz="2400" dirty="0"/>
                  <a:t>Mode group velocity matches to the DM drive velocity.</a:t>
                </a:r>
                <a:endParaRPr lang="en-US" altLang="zh-CN" dirty="0"/>
              </a:p>
              <a:p>
                <a:pPr lvl="1">
                  <a:lnSpc>
                    <a:spcPct val="150000"/>
                  </a:lnSpc>
                  <a:spcBef>
                    <a:spcPts val="3600"/>
                  </a:spcBef>
                  <a:spcAft>
                    <a:spcPts val="600"/>
                  </a:spcAft>
                </a:pPr>
                <a:r>
                  <a:rPr lang="en-US" altLang="zh-CN" dirty="0">
                    <a:solidFill>
                      <a:srgbClr val="FF0000"/>
                    </a:solidFill>
                  </a:rPr>
                  <a:t>Finite conductivity</a:t>
                </a:r>
                <a:r>
                  <a:rPr lang="en-US" altLang="zh-CN" dirty="0"/>
                  <a:t>:</a:t>
                </a:r>
                <a:br>
                  <a:rPr lang="en-US" altLang="zh-CN" dirty="0"/>
                </a:br>
                <a:r>
                  <a:rPr lang="en-US" altLang="zh-CN" sz="2400" dirty="0"/>
                  <a:t>Wall loss makes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CN" sz="2400" dirty="0"/>
                  <a:t> complex.</a:t>
                </a:r>
              </a:p>
            </p:txBody>
          </p:sp>
        </mc:Choice>
        <mc:Fallback>
          <p:sp>
            <p:nvSpPr>
              <p:cNvPr id="6" name="文本占位符 5">
                <a:extLst>
                  <a:ext uri="{FF2B5EF4-FFF2-40B4-BE49-F238E27FC236}">
                    <a16:creationId xmlns:a16="http://schemas.microsoft.com/office/drawing/2014/main" id="{8E866AE6-BF50-2C63-9175-DFDD5F5BAE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blipFill>
                <a:blip r:embed="rId2"/>
                <a:stretch>
                  <a:fillRect l="-1656" t="-23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>
            <a:extLst>
              <a:ext uri="{FF2B5EF4-FFF2-40B4-BE49-F238E27FC236}">
                <a16:creationId xmlns:a16="http://schemas.microsoft.com/office/drawing/2014/main" id="{EA9A454A-07C6-2C84-FE29-DCE505E84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626" y="1879425"/>
            <a:ext cx="2748169" cy="100328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F5E2A8F-234A-F32A-6D55-3F31C7C183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5113"/>
          <a:stretch/>
        </p:blipFill>
        <p:spPr>
          <a:xfrm>
            <a:off x="5436705" y="4093639"/>
            <a:ext cx="2748170" cy="951903"/>
          </a:xfrm>
          <a:prstGeom prst="rect">
            <a:avLst/>
          </a:prstGeom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9640A2BA-DA0F-7844-2A3A-1BB252220F63}"/>
              </a:ext>
            </a:extLst>
          </p:cNvPr>
          <p:cNvGrpSpPr/>
          <p:nvPr/>
        </p:nvGrpSpPr>
        <p:grpSpPr>
          <a:xfrm>
            <a:off x="6281529" y="5826764"/>
            <a:ext cx="6041586" cy="1692684"/>
            <a:chOff x="6231834" y="4264806"/>
            <a:chExt cx="6041586" cy="1692684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EE8B7688-008B-0036-9BEF-BDB31881B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31834" y="4295726"/>
              <a:ext cx="5754757" cy="985815"/>
            </a:xfrm>
            <a:prstGeom prst="rect">
              <a:avLst/>
            </a:prstGeom>
          </p:spPr>
        </p:pic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87FFC6CD-710E-7E41-5270-EDCB1D43EA4A}"/>
                </a:ext>
              </a:extLst>
            </p:cNvPr>
            <p:cNvSpPr/>
            <p:nvPr/>
          </p:nvSpPr>
          <p:spPr>
            <a:xfrm>
              <a:off x="9879496" y="4264806"/>
              <a:ext cx="2012674" cy="1047654"/>
            </a:xfrm>
            <a:prstGeom prst="roundRect">
              <a:avLst/>
            </a:prstGeom>
            <a:noFill/>
            <a:ln w="571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C40EAB4A-8594-B56B-91A4-803C1DF6905D}"/>
                </a:ext>
              </a:extLst>
            </p:cNvPr>
            <p:cNvSpPr txBox="1"/>
            <p:nvPr/>
          </p:nvSpPr>
          <p:spPr>
            <a:xfrm>
              <a:off x="9839740" y="5495825"/>
              <a:ext cx="24336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/>
                <a:t>Wall loss effect.</a:t>
              </a:r>
              <a:endParaRPr lang="zh-CN" altLang="en-US" sz="2400" dirty="0"/>
            </a:p>
          </p:txBody>
        </p:sp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E6137447-1593-846E-C857-2075DEFC1EF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3577" t="-11850" r="-4465" b="-11239"/>
          <a:stretch/>
        </p:blipFill>
        <p:spPr>
          <a:xfrm>
            <a:off x="4596848" y="8020513"/>
            <a:ext cx="5277678" cy="1585981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53273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8B780A4-9158-EC05-4AF8-F6A7080AB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CF3C-D90F-4E66-BD70-ED50DD79464A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D4B6E8E-6994-062F-2D52-728244CE5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B6BD64C-7188-EDFB-7FFF-F482FE393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FF03D98-A1A2-90C6-8385-415393F378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Field Enhancements</a:t>
            </a:r>
            <a:endParaRPr lang="zh-CN" altLang="en-US" dirty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8E866AE6-BF50-2C63-9175-DFDD5F5BAE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en-US" altLang="zh-CN" dirty="0"/>
              <a:t>Coherence factor:</a:t>
            </a:r>
            <a:endParaRPr lang="en-US" altLang="zh-CN" sz="2800" dirty="0">
              <a:solidFill>
                <a:srgbClr val="0070C0"/>
              </a:solidFill>
            </a:endParaRPr>
          </a:p>
          <a:p>
            <a:pPr lvl="1">
              <a:lnSpc>
                <a:spcPct val="150000"/>
              </a:lnSpc>
              <a:spcBef>
                <a:spcPts val="2400"/>
              </a:spcBef>
              <a:spcAft>
                <a:spcPts val="600"/>
              </a:spcAft>
            </a:pPr>
            <a:r>
              <a:rPr lang="nn-NO" altLang="zh-CN" dirty="0">
                <a:solidFill>
                  <a:srgbClr val="FF0000"/>
                </a:solidFill>
              </a:rPr>
              <a:t>DM coherence length</a:t>
            </a:r>
            <a:r>
              <a:rPr lang="nn-NO" altLang="zh-CN" dirty="0"/>
              <a:t>:</a:t>
            </a:r>
            <a:br>
              <a:rPr lang="en-US" altLang="zh-CN" dirty="0"/>
            </a:br>
            <a:r>
              <a:rPr lang="en-US" altLang="zh-CN" sz="2400" dirty="0"/>
              <a:t>Waveguide size within DM coherence length, so the drive remains coherent. </a:t>
            </a:r>
            <a:endParaRPr lang="en-US" altLang="zh-CN" sz="2800" dirty="0"/>
          </a:p>
          <a:p>
            <a:pPr lvl="1">
              <a:lnSpc>
                <a:spcPct val="150000"/>
              </a:lnSpc>
              <a:spcBef>
                <a:spcPts val="1800"/>
              </a:spcBef>
              <a:spcAft>
                <a:spcPts val="600"/>
              </a:spcAft>
            </a:pPr>
            <a:r>
              <a:rPr lang="nn-NO" altLang="zh-CN" dirty="0">
                <a:solidFill>
                  <a:srgbClr val="FF0000"/>
                </a:solidFill>
              </a:rPr>
              <a:t>Drive–mode coherence</a:t>
            </a:r>
            <a:r>
              <a:rPr lang="nn-NO" altLang="zh-CN" dirty="0"/>
              <a:t>: </a:t>
            </a:r>
            <a:br>
              <a:rPr lang="nn-NO" altLang="zh-CN" dirty="0"/>
            </a:br>
            <a:r>
              <a:rPr lang="en-US" altLang="zh-CN" sz="2400" dirty="0"/>
              <a:t>Same propagation wavenumber for phase matching.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56013D7-65F2-AEFB-680C-6617B8871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7657" y="2136973"/>
            <a:ext cx="2256181" cy="41205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505D9FF-3ADD-A020-C993-CA188AF16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307" y="4708021"/>
            <a:ext cx="3545289" cy="502287"/>
          </a:xfrm>
          <a:prstGeom prst="rect">
            <a:avLst/>
          </a:prstGeom>
        </p:spPr>
      </p:pic>
      <p:grpSp>
        <p:nvGrpSpPr>
          <p:cNvPr id="27" name="组合 26">
            <a:extLst>
              <a:ext uri="{FF2B5EF4-FFF2-40B4-BE49-F238E27FC236}">
                <a16:creationId xmlns:a16="http://schemas.microsoft.com/office/drawing/2014/main" id="{91F635A7-95F3-E25A-ED63-D0562E75005C}"/>
              </a:ext>
            </a:extLst>
          </p:cNvPr>
          <p:cNvGrpSpPr/>
          <p:nvPr/>
        </p:nvGrpSpPr>
        <p:grpSpPr>
          <a:xfrm>
            <a:off x="2208316" y="6225357"/>
            <a:ext cx="10213768" cy="2775562"/>
            <a:chOff x="1625048" y="5486400"/>
            <a:chExt cx="10213768" cy="2775562"/>
          </a:xfrm>
        </p:grpSpPr>
        <p:pic>
          <p:nvPicPr>
            <p:cNvPr id="13" name="图形 12">
              <a:extLst>
                <a:ext uri="{FF2B5EF4-FFF2-40B4-BE49-F238E27FC236}">
                  <a16:creationId xmlns:a16="http://schemas.microsoft.com/office/drawing/2014/main" id="{D89E4909-9D74-23CE-E38C-F143839E03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12166" y="5486400"/>
              <a:ext cx="3768036" cy="2340000"/>
            </a:xfrm>
            <a:prstGeom prst="rect">
              <a:avLst/>
            </a:prstGeom>
          </p:spPr>
        </p:pic>
        <p:pic>
          <p:nvPicPr>
            <p:cNvPr id="19" name="图形 18">
              <a:extLst>
                <a:ext uri="{FF2B5EF4-FFF2-40B4-BE49-F238E27FC236}">
                  <a16:creationId xmlns:a16="http://schemas.microsoft.com/office/drawing/2014/main" id="{6487C55B-D665-841B-8A67-BD7FF97A94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15055" y="5486400"/>
              <a:ext cx="3768036" cy="2340000"/>
            </a:xfrm>
            <a:prstGeom prst="rect">
              <a:avLst/>
            </a:prstGeom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7A366CD8-DFC8-B2BB-D9C5-88751FDB1C77}"/>
                </a:ext>
              </a:extLst>
            </p:cNvPr>
            <p:cNvSpPr txBox="1"/>
            <p:nvPr/>
          </p:nvSpPr>
          <p:spPr>
            <a:xfrm>
              <a:off x="1625048" y="5753965"/>
              <a:ext cx="9877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>
                  <a:solidFill>
                    <a:srgbClr val="0070C0"/>
                  </a:solidFill>
                </a:rPr>
                <a:t>Mode</a:t>
              </a:r>
              <a:endParaRPr lang="zh-CN" altLang="en-US" sz="2400" dirty="0">
                <a:solidFill>
                  <a:srgbClr val="0070C0"/>
                </a:solidFill>
              </a:endParaRP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BF213C86-8BF9-E61B-402D-D286228374F9}"/>
                </a:ext>
              </a:extLst>
            </p:cNvPr>
            <p:cNvSpPr txBox="1"/>
            <p:nvPr/>
          </p:nvSpPr>
          <p:spPr>
            <a:xfrm>
              <a:off x="1633864" y="6999846"/>
              <a:ext cx="9701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>
                  <a:solidFill>
                    <a:srgbClr val="F29F24"/>
                  </a:solidFill>
                </a:rPr>
                <a:t>Drive</a:t>
              </a:r>
              <a:endParaRPr lang="zh-CN" altLang="en-US" sz="2400" dirty="0">
                <a:solidFill>
                  <a:srgbClr val="F29F24"/>
                </a:solidFill>
              </a:endParaRP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3A06407-D78D-9862-D9CA-DE95AA09FEC8}"/>
                </a:ext>
              </a:extLst>
            </p:cNvPr>
            <p:cNvSpPr txBox="1"/>
            <p:nvPr/>
          </p:nvSpPr>
          <p:spPr>
            <a:xfrm>
              <a:off x="2977417" y="7861852"/>
              <a:ext cx="36343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/>
                <a:t>Same wavenumber: in phase</a:t>
              </a:r>
              <a:endParaRPr lang="zh-CN" altLang="en-US" sz="2000" dirty="0"/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2295C99E-3419-1B43-AFC4-ED7EBDB0277A}"/>
                </a:ext>
              </a:extLst>
            </p:cNvPr>
            <p:cNvSpPr txBox="1"/>
            <p:nvPr/>
          </p:nvSpPr>
          <p:spPr>
            <a:xfrm>
              <a:off x="7159330" y="7861852"/>
              <a:ext cx="467948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/>
                <a:t>Different wavenumbers: out of phase </a:t>
              </a:r>
              <a:endParaRPr lang="zh-CN" altLang="en-US" sz="20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DC39B846-450D-AE61-7755-99D7BC17819E}"/>
                  </a:ext>
                </a:extLst>
              </p:cNvPr>
              <p:cNvSpPr txBox="1"/>
              <p:nvPr/>
            </p:nvSpPr>
            <p:spPr>
              <a:xfrm>
                <a:off x="6479930" y="2987314"/>
                <a:ext cx="2203552" cy="848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n-NO" altLang="zh-CN" sz="2400" i="1" dirty="0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zh-CN" sz="2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  <m:f>
                        <m:fPr>
                          <m:ctrlP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dirty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altLang="zh-CN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b="0" i="1" dirty="0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altLang="zh-CN" sz="2400" b="0" i="1" dirty="0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sSub>
                            <m:sSubPr>
                              <m:ctrlPr>
                                <a:rPr lang="en-US" altLang="zh-CN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dirty="0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 dirty="0" smtClean="0">
                                  <a:latin typeface="Cambria Math" panose="02040503050406030204" pitchFamily="18" charset="0"/>
                                </a:rPr>
                                <m:t>DM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DC39B846-450D-AE61-7755-99D7BC178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930" y="2987314"/>
                <a:ext cx="2203552" cy="8483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682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8B780A4-9158-EC05-4AF8-F6A7080AB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CF3C-D90F-4E66-BD70-ED50DD79464A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D4B6E8E-6994-062F-2D52-728244CE5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B6BD64C-7188-EDFB-7FFF-F482FE393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FF03D98-A1A2-90C6-8385-415393F378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Field Enhancements</a:t>
            </a:r>
            <a:endParaRPr lang="zh-CN" altLang="en-US" dirty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8E866AE6-BF50-2C63-9175-DFDD5F5BAE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en-US" altLang="zh-CN" dirty="0"/>
              <a:t>Coherence factor:</a:t>
            </a:r>
            <a:endParaRPr lang="en-US" altLang="zh-CN" sz="2800" dirty="0">
              <a:solidFill>
                <a:srgbClr val="0070C0"/>
              </a:solidFill>
            </a:endParaRPr>
          </a:p>
          <a:p>
            <a:pPr lvl="1">
              <a:lnSpc>
                <a:spcPct val="150000"/>
              </a:lnSpc>
              <a:spcBef>
                <a:spcPts val="2400"/>
              </a:spcBef>
              <a:spcAft>
                <a:spcPts val="600"/>
              </a:spcAft>
            </a:pPr>
            <a:r>
              <a:rPr lang="nn-NO" altLang="zh-CN" dirty="0">
                <a:solidFill>
                  <a:srgbClr val="FF0000"/>
                </a:solidFill>
              </a:rPr>
              <a:t>DM coherence length</a:t>
            </a:r>
            <a:r>
              <a:rPr lang="nn-NO" altLang="zh-CN" dirty="0"/>
              <a:t>:</a:t>
            </a:r>
            <a:br>
              <a:rPr lang="en-US" altLang="zh-CN" dirty="0"/>
            </a:br>
            <a:r>
              <a:rPr lang="en-US" altLang="zh-CN" sz="2400" dirty="0"/>
              <a:t>Waveguide size within DM coherence length, so the drive remains coherent. </a:t>
            </a:r>
            <a:endParaRPr lang="en-US" altLang="zh-CN" sz="2800" dirty="0"/>
          </a:p>
          <a:p>
            <a:pPr lvl="1">
              <a:lnSpc>
                <a:spcPct val="150000"/>
              </a:lnSpc>
              <a:spcBef>
                <a:spcPts val="1800"/>
              </a:spcBef>
              <a:spcAft>
                <a:spcPts val="600"/>
              </a:spcAft>
            </a:pPr>
            <a:r>
              <a:rPr lang="nn-NO" altLang="zh-CN" dirty="0">
                <a:solidFill>
                  <a:srgbClr val="FF0000"/>
                </a:solidFill>
              </a:rPr>
              <a:t>Drive–mode coherence</a:t>
            </a:r>
            <a:r>
              <a:rPr lang="nn-NO" altLang="zh-CN" dirty="0"/>
              <a:t>: </a:t>
            </a:r>
            <a:br>
              <a:rPr lang="nn-NO" altLang="zh-CN" dirty="0"/>
            </a:br>
            <a:r>
              <a:rPr lang="en-US" altLang="zh-CN" sz="2400" dirty="0"/>
              <a:t>Same propagation wavenumber for phase matching.</a:t>
            </a:r>
          </a:p>
          <a:p>
            <a:pPr lvl="1">
              <a:lnSpc>
                <a:spcPct val="150000"/>
              </a:lnSpc>
              <a:spcBef>
                <a:spcPts val="1800"/>
              </a:spcBef>
              <a:spcAft>
                <a:spcPts val="600"/>
              </a:spcAft>
            </a:pPr>
            <a:r>
              <a:rPr lang="en-US" altLang="zh-CN" dirty="0">
                <a:solidFill>
                  <a:srgbClr val="FF0000"/>
                </a:solidFill>
              </a:rPr>
              <a:t>Propagation loss</a:t>
            </a:r>
            <a:r>
              <a:rPr lang="en-US" altLang="zh-CN" dirty="0"/>
              <a:t>:</a:t>
            </a:r>
            <a:br>
              <a:rPr lang="en-US" altLang="zh-CN" dirty="0"/>
            </a:br>
            <a:r>
              <a:rPr lang="en-US" altLang="zh-CN" sz="2400" dirty="0"/>
              <a:t>Loss attenuates the mode at long distance.</a:t>
            </a:r>
          </a:p>
          <a:p>
            <a:pPr lvl="1">
              <a:lnSpc>
                <a:spcPct val="150000"/>
              </a:lnSpc>
              <a:spcBef>
                <a:spcPts val="1800"/>
              </a:spcBef>
              <a:spcAft>
                <a:spcPts val="600"/>
              </a:spcAft>
            </a:pPr>
            <a:endParaRPr lang="en-US" altLang="zh-CN" sz="2400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56013D7-65F2-AEFB-680C-6617B8871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7657" y="2136973"/>
            <a:ext cx="2256181" cy="41205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505D9FF-3ADD-A020-C993-CA188AF16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307" y="4708021"/>
            <a:ext cx="3545289" cy="5022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DC39B846-450D-AE61-7755-99D7BC17819E}"/>
                  </a:ext>
                </a:extLst>
              </p:cNvPr>
              <p:cNvSpPr txBox="1"/>
              <p:nvPr/>
            </p:nvSpPr>
            <p:spPr>
              <a:xfrm>
                <a:off x="6479930" y="2987314"/>
                <a:ext cx="2203552" cy="848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n-NO" altLang="zh-CN" sz="2400" i="1" dirty="0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zh-CN" sz="2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  <m:f>
                        <m:fPr>
                          <m:ctrlP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dirty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altLang="zh-CN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b="0" i="1" dirty="0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altLang="zh-CN" sz="2400" b="0" i="1" dirty="0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sSub>
                            <m:sSubPr>
                              <m:ctrlPr>
                                <a:rPr lang="en-US" altLang="zh-CN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dirty="0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 dirty="0" smtClean="0">
                                  <a:latin typeface="Cambria Math" panose="02040503050406030204" pitchFamily="18" charset="0"/>
                                </a:rPr>
                                <m:t>DM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DC39B846-450D-AE61-7755-99D7BC178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930" y="2987314"/>
                <a:ext cx="2203552" cy="8483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85F4B6FA-F6B5-A8C1-8FDE-89560AD960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4766" y="6318883"/>
            <a:ext cx="2246676" cy="50228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2815A16-A89B-FF94-C56F-6E794F49E75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434" t="-4492" r="-1737" b="-5369"/>
          <a:stretch/>
        </p:blipFill>
        <p:spPr>
          <a:xfrm>
            <a:off x="3597966" y="8017378"/>
            <a:ext cx="7434469" cy="1409886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44819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29650D6-ED4B-E1E2-D98D-D4CC87113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CF3C-D90F-4E66-BD70-ED50DD79464A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288F4D7-EF5C-EDEA-BE9A-F53937A16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1435428-0D4D-455D-4118-E47284C80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25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748D68E-CC11-EA6F-BF87-7D3A933013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Sensitivity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占位符 5">
                <a:extLst>
                  <a:ext uri="{FF2B5EF4-FFF2-40B4-BE49-F238E27FC236}">
                    <a16:creationId xmlns:a16="http://schemas.microsoft.com/office/drawing/2014/main" id="{6553C079-B225-4CDF-3A61-E6B0A68F5CF8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altLang="zh-CN" dirty="0"/>
                  <a:t>Enhancement Factors:</a:t>
                </a:r>
              </a:p>
              <a:p>
                <a:pPr lvl="1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US" altLang="zh-CN" dirty="0"/>
                  <a:t>Copper</a:t>
                </a:r>
                <a:br>
                  <a:rPr lang="en-US" altLang="zh-CN" dirty="0"/>
                </a:br>
                <a:r>
                  <a:rPr lang="en-US" altLang="zh-CN" sz="2400" dirty="0"/>
                  <a:t>Surface Resistance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2400">
                        <a:latin typeface="Cambria Math" panose="02040503050406030204" pitchFamily="18" charset="0"/>
                      </a:rPr>
                      <m:t>∼7 </m:t>
                    </m:r>
                    <m:r>
                      <m:rPr>
                        <m:sty m:val="p"/>
                      </m:rPr>
                      <a:rPr lang="en-US" altLang="zh-CN" sz="2400">
                        <a:latin typeface="Cambria Math" panose="02040503050406030204" pitchFamily="18" charset="0"/>
                      </a:rPr>
                      <m:t>mΩ</m:t>
                    </m:r>
                  </m:oMath>
                </a14:m>
                <a:r>
                  <a:rPr lang="en-US" altLang="zh-CN" sz="2400" dirty="0"/>
                  <a:t>, </a:t>
                </a:r>
                <a:endParaRPr lang="en-US" altLang="zh-CN" dirty="0"/>
              </a:p>
              <a:p>
                <a:pPr lvl="1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US" altLang="zh-CN" dirty="0"/>
                  <a:t>Superconductor</a:t>
                </a:r>
                <a:br>
                  <a:rPr lang="en-US" altLang="zh-CN" dirty="0"/>
                </a:br>
                <a:r>
                  <a:rPr lang="en-US" altLang="zh-CN" sz="2400" dirty="0"/>
                  <a:t>Surface Resistance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2400" b="0" i="0" smtClean="0">
                        <a:latin typeface="Cambria Math" panose="02040503050406030204" pitchFamily="18" charset="0"/>
                      </a:rPr>
                      <m:t>&lt;0.2</m:t>
                    </m:r>
                    <m:r>
                      <a:rPr lang="en-US" altLang="zh-CN" sz="24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latin typeface="Cambria Math" panose="02040503050406030204" pitchFamily="18" charset="0"/>
                      </a:rPr>
                      <m:t>mΩ</m:t>
                    </m:r>
                  </m:oMath>
                </a14:m>
                <a:r>
                  <a:rPr lang="en-US" altLang="zh-CN" sz="2400" dirty="0"/>
                  <a:t>,</a:t>
                </a:r>
                <a:endParaRPr lang="en-US" altLang="zh-CN" dirty="0"/>
              </a:p>
              <a:p>
                <a:pPr>
                  <a:lnSpc>
                    <a:spcPct val="150000"/>
                  </a:lnSpc>
                </a:pPr>
                <a:r>
                  <a:rPr lang="en-US" altLang="zh-CN" dirty="0"/>
                  <a:t>Waveguide Size:</a:t>
                </a:r>
              </a:p>
              <a:p>
                <a:pPr lvl="1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US" altLang="zh-CN" dirty="0"/>
                  <a:t>Width: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~ 1 </m:t>
                    </m:r>
                    <m:r>
                      <m:rPr>
                        <m:sty m:val="p"/>
                      </m:rPr>
                      <a:rPr lang="en-US" altLang="zh-CN" i="0" dirty="0" smtClean="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US" altLang="zh-CN" dirty="0"/>
              </a:p>
              <a:p>
                <a:pPr lvl="1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US" altLang="zh-CN" dirty="0"/>
                  <a:t>Length: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 40 </m:t>
                    </m:r>
                    <m:r>
                      <m:rPr>
                        <m:sty m:val="p"/>
                      </m:rPr>
                      <a:rPr lang="en-US" altLang="zh-CN" b="0" i="0" dirty="0" smtClean="0">
                        <a:latin typeface="Cambria Math" panose="02040503050406030204" pitchFamily="18" charset="0"/>
                      </a:rPr>
                      <m:t>cm</m:t>
                    </m:r>
                  </m:oMath>
                </a14:m>
                <a:r>
                  <a:rPr lang="en-US" altLang="zh-CN" dirty="0"/>
                  <a:t> </a:t>
                </a:r>
                <a:r>
                  <a:rPr lang="en-US" altLang="zh-CN" sz="2800" dirty="0"/>
                  <a:t>(copper),  </a:t>
                </a:r>
                <a:br>
                  <a:rPr lang="en-US" altLang="zh-CN" sz="2800" dirty="0"/>
                </a:br>
                <a:r>
                  <a:rPr lang="en-US" altLang="zh-CN" sz="2800" dirty="0"/>
                  <a:t>                     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dirty="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altLang="zh-CN" dirty="0"/>
                  <a:t> </a:t>
                </a:r>
                <a:r>
                  <a:rPr lang="en-US" altLang="zh-CN" sz="2800" dirty="0"/>
                  <a:t>(superconductor)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dirty="0"/>
                  <a:t>Detectable Power: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6" name="文本占位符 5">
                <a:extLst>
                  <a:ext uri="{FF2B5EF4-FFF2-40B4-BE49-F238E27FC236}">
                    <a16:creationId xmlns:a16="http://schemas.microsoft.com/office/drawing/2014/main" id="{6553C079-B225-4CDF-3A61-E6B0A68F5C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blipFill>
                <a:blip r:embed="rId2"/>
                <a:stretch>
                  <a:fillRect l="-1592" t="-3066" b="-22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E4D5AFFA-BEDC-9248-2B26-3881A568E0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3577" t="-11850" r="-4465" b="-11239"/>
          <a:stretch/>
        </p:blipFill>
        <p:spPr>
          <a:xfrm>
            <a:off x="10853433" y="2394639"/>
            <a:ext cx="3401243" cy="1022098"/>
          </a:xfrm>
          <a:prstGeom prst="rect">
            <a:avLst/>
          </a:prstGeom>
          <a:ln w="57150"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AA87D3D-63C0-901C-4530-5E8E92C749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434" t="-4492" r="-1737" b="-5369"/>
          <a:stretch/>
        </p:blipFill>
        <p:spPr>
          <a:xfrm>
            <a:off x="9422961" y="1618491"/>
            <a:ext cx="4791206" cy="908613"/>
          </a:xfrm>
          <a:prstGeom prst="rect">
            <a:avLst/>
          </a:prstGeom>
          <a:ln w="57150">
            <a:noFill/>
          </a:ln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B75E174-AD21-1FF2-81A0-CD13ABF0AA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3275" y="3342186"/>
            <a:ext cx="2436317" cy="34019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4456A2-6E69-CB5A-7084-F57B3ED424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4359" y="4551584"/>
            <a:ext cx="2569580" cy="34019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A413B6F-23C4-0E6C-1004-80C4BA0F05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7460" y="7657860"/>
            <a:ext cx="2183765" cy="28815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EBCBF6F-D7DC-9B10-CD63-564EB47437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9650" y="9155114"/>
            <a:ext cx="3611100" cy="56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1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24AB700-4C6A-C381-39AB-4D4710E70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CF3C-D90F-4E66-BD70-ED50DD79464A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49A4CDE-5C03-32B5-E9AD-7297CE2EF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092D71-CAEC-B2FF-4ADC-18F39FEFB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26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A447D65-5EE5-D188-C429-7065ACC649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Output Power</a:t>
            </a:r>
            <a:endParaRPr lang="zh-CN" altLang="en-US" dirty="0"/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7A73F384-3FF7-9A7F-F1DE-29F4A6399B36}"/>
              </a:ext>
            </a:extLst>
          </p:cNvPr>
          <p:cNvGrpSpPr/>
          <p:nvPr/>
        </p:nvGrpSpPr>
        <p:grpSpPr>
          <a:xfrm>
            <a:off x="1437198" y="1983182"/>
            <a:ext cx="11468826" cy="3556574"/>
            <a:chOff x="1437198" y="2524488"/>
            <a:chExt cx="11468826" cy="3556574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31FF388-3E1B-CBD5-204E-7CE812D90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3506" t="27029" r="20571" b="27029"/>
            <a:stretch/>
          </p:blipFill>
          <p:spPr>
            <a:xfrm>
              <a:off x="1437198" y="2524488"/>
              <a:ext cx="6818243" cy="3150704"/>
            </a:xfrm>
            <a:prstGeom prst="rect">
              <a:avLst/>
            </a:prstGeom>
          </p:spPr>
        </p:pic>
        <p:sp>
          <p:nvSpPr>
            <p:cNvPr id="10" name="箭头: 右 9">
              <a:extLst>
                <a:ext uri="{FF2B5EF4-FFF2-40B4-BE49-F238E27FC236}">
                  <a16:creationId xmlns:a16="http://schemas.microsoft.com/office/drawing/2014/main" id="{CEA7AF3E-4B93-40B9-C1D4-1A2994DB923C}"/>
                </a:ext>
              </a:extLst>
            </p:cNvPr>
            <p:cNvSpPr/>
            <p:nvPr/>
          </p:nvSpPr>
          <p:spPr>
            <a:xfrm rot="1170206">
              <a:off x="8949193" y="4775279"/>
              <a:ext cx="1669774" cy="770283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E8CF435D-B884-3B22-8D5B-9CD03BB6F96D}"/>
                </a:ext>
              </a:extLst>
            </p:cNvPr>
            <p:cNvSpPr txBox="1"/>
            <p:nvPr/>
          </p:nvSpPr>
          <p:spPr>
            <a:xfrm>
              <a:off x="11012557" y="5496287"/>
              <a:ext cx="1893467" cy="584775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b="1" dirty="0">
                  <a:latin typeface="Bitter" pitchFamily="2" charset="0"/>
                </a:rPr>
                <a:t>Detector</a:t>
              </a:r>
              <a:endParaRPr lang="zh-CN" altLang="en-US" sz="2800" b="1" dirty="0">
                <a:latin typeface="Bitter" pitchFamily="2" charset="0"/>
              </a:endParaRPr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B84D7B27-EEE7-AAC2-DC5C-474BAAE16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1313" y="6876261"/>
            <a:ext cx="8691770" cy="143417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A4B9920E-A426-CA0B-1F6A-36F15A78327E}"/>
              </a:ext>
            </a:extLst>
          </p:cNvPr>
          <p:cNvSpPr txBox="1"/>
          <p:nvPr/>
        </p:nvSpPr>
        <p:spPr>
          <a:xfrm>
            <a:off x="2995080" y="6022421"/>
            <a:ext cx="29466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Output Power:</a:t>
            </a:r>
            <a:endParaRPr lang="zh-CN" altLang="en-US" sz="3200" dirty="0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91432C94-86A9-D5B2-5062-8FD850BF2B02}"/>
              </a:ext>
            </a:extLst>
          </p:cNvPr>
          <p:cNvGrpSpPr/>
          <p:nvPr/>
        </p:nvGrpSpPr>
        <p:grpSpPr>
          <a:xfrm>
            <a:off x="6312280" y="7866822"/>
            <a:ext cx="1943161" cy="994462"/>
            <a:chOff x="6312280" y="7866822"/>
            <a:chExt cx="1943161" cy="994462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206030D0-601D-09DE-812B-83CC4F18176B}"/>
                </a:ext>
              </a:extLst>
            </p:cNvPr>
            <p:cNvSpPr txBox="1"/>
            <p:nvPr/>
          </p:nvSpPr>
          <p:spPr>
            <a:xfrm>
              <a:off x="6312280" y="8338064"/>
              <a:ext cx="19431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>
                  <a:solidFill>
                    <a:srgbClr val="0000FF"/>
                  </a:solidFill>
                  <a:latin typeface="+mj-lt"/>
                </a:rPr>
                <a:t>Plate Area</a:t>
              </a:r>
              <a:endParaRPr lang="zh-CN" altLang="en-US" sz="2800" dirty="0">
                <a:solidFill>
                  <a:srgbClr val="0000FF"/>
                </a:solidFill>
                <a:latin typeface="+mj-lt"/>
              </a:endParaRPr>
            </a:p>
          </p:txBody>
        </p:sp>
        <p:sp>
          <p:nvSpPr>
            <p:cNvPr id="19" name="任意多边形: 形状 18">
              <a:extLst>
                <a:ext uri="{FF2B5EF4-FFF2-40B4-BE49-F238E27FC236}">
                  <a16:creationId xmlns:a16="http://schemas.microsoft.com/office/drawing/2014/main" id="{6D924521-807E-BF85-724A-404391601191}"/>
                </a:ext>
              </a:extLst>
            </p:cNvPr>
            <p:cNvSpPr/>
            <p:nvPr/>
          </p:nvSpPr>
          <p:spPr>
            <a:xfrm>
              <a:off x="7290352" y="7866822"/>
              <a:ext cx="561561" cy="511865"/>
            </a:xfrm>
            <a:custGeom>
              <a:avLst/>
              <a:gdLst>
                <a:gd name="connsiteX0" fmla="*/ 561561 w 561561"/>
                <a:gd name="connsiteY0" fmla="*/ 0 h 511865"/>
                <a:gd name="connsiteX1" fmla="*/ 183874 w 561561"/>
                <a:gd name="connsiteY1" fmla="*/ 243508 h 511865"/>
                <a:gd name="connsiteX2" fmla="*/ 0 w 561561"/>
                <a:gd name="connsiteY2" fmla="*/ 511865 h 51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1561" h="511865">
                  <a:moveTo>
                    <a:pt x="561561" y="0"/>
                  </a:moveTo>
                  <a:cubicBezTo>
                    <a:pt x="419514" y="79098"/>
                    <a:pt x="277467" y="158197"/>
                    <a:pt x="183874" y="243508"/>
                  </a:cubicBezTo>
                  <a:cubicBezTo>
                    <a:pt x="90280" y="328819"/>
                    <a:pt x="45140" y="420342"/>
                    <a:pt x="0" y="511865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  <a:headEnd type="oval" w="med" len="med"/>
              <a:tailEnd type="stealth" w="lg" len="lg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80434FA0-2F9D-773D-48C7-768FCFBA7195}"/>
              </a:ext>
            </a:extLst>
          </p:cNvPr>
          <p:cNvGrpSpPr/>
          <p:nvPr/>
        </p:nvGrpSpPr>
        <p:grpSpPr>
          <a:xfrm>
            <a:off x="8459828" y="7866822"/>
            <a:ext cx="2743059" cy="989812"/>
            <a:chOff x="8459828" y="7866822"/>
            <a:chExt cx="2743059" cy="989812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654D03E7-071B-2F69-8CC5-315889DDB3A9}"/>
                </a:ext>
              </a:extLst>
            </p:cNvPr>
            <p:cNvSpPr txBox="1"/>
            <p:nvPr/>
          </p:nvSpPr>
          <p:spPr>
            <a:xfrm>
              <a:off x="8459828" y="8333414"/>
              <a:ext cx="274305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>
                  <a:solidFill>
                    <a:srgbClr val="FF0000"/>
                  </a:solidFill>
                  <a:latin typeface="+mj-lt"/>
                </a:rPr>
                <a:t>Enhancements</a:t>
              </a:r>
              <a:endParaRPr lang="zh-CN" altLang="en-US" sz="2800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20" name="任意多边形: 形状 19">
              <a:extLst>
                <a:ext uri="{FF2B5EF4-FFF2-40B4-BE49-F238E27FC236}">
                  <a16:creationId xmlns:a16="http://schemas.microsoft.com/office/drawing/2014/main" id="{87709425-96A2-D43E-1576-C6C6BD7B550F}"/>
                </a:ext>
              </a:extLst>
            </p:cNvPr>
            <p:cNvSpPr/>
            <p:nvPr/>
          </p:nvSpPr>
          <p:spPr>
            <a:xfrm flipH="1">
              <a:off x="9149292" y="7866822"/>
              <a:ext cx="561561" cy="523220"/>
            </a:xfrm>
            <a:custGeom>
              <a:avLst/>
              <a:gdLst>
                <a:gd name="connsiteX0" fmla="*/ 561561 w 561561"/>
                <a:gd name="connsiteY0" fmla="*/ 0 h 511865"/>
                <a:gd name="connsiteX1" fmla="*/ 183874 w 561561"/>
                <a:gd name="connsiteY1" fmla="*/ 243508 h 511865"/>
                <a:gd name="connsiteX2" fmla="*/ 0 w 561561"/>
                <a:gd name="connsiteY2" fmla="*/ 511865 h 51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1561" h="511865">
                  <a:moveTo>
                    <a:pt x="561561" y="0"/>
                  </a:moveTo>
                  <a:cubicBezTo>
                    <a:pt x="419514" y="79098"/>
                    <a:pt x="277467" y="158197"/>
                    <a:pt x="183874" y="243508"/>
                  </a:cubicBezTo>
                  <a:cubicBezTo>
                    <a:pt x="90280" y="328819"/>
                    <a:pt x="45140" y="420342"/>
                    <a:pt x="0" y="511865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headEnd type="oval" w="med" len="med"/>
              <a:tailEnd type="stealth" w="lg" len="lg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578E07DD-8CC2-CC98-37E2-C222E2799C4B}"/>
              </a:ext>
            </a:extLst>
          </p:cNvPr>
          <p:cNvGrpSpPr/>
          <p:nvPr/>
        </p:nvGrpSpPr>
        <p:grpSpPr>
          <a:xfrm>
            <a:off x="3188373" y="7928418"/>
            <a:ext cx="4050050" cy="1703615"/>
            <a:chOff x="3188373" y="7928418"/>
            <a:chExt cx="4050050" cy="1703615"/>
          </a:xfrm>
        </p:grpSpPr>
        <p:sp>
          <p:nvSpPr>
            <p:cNvPr id="21" name="任意多边形: 形状 20">
              <a:extLst>
                <a:ext uri="{FF2B5EF4-FFF2-40B4-BE49-F238E27FC236}">
                  <a16:creationId xmlns:a16="http://schemas.microsoft.com/office/drawing/2014/main" id="{C0A42B55-B558-07F4-7DB0-47D0975B0034}"/>
                </a:ext>
              </a:extLst>
            </p:cNvPr>
            <p:cNvSpPr/>
            <p:nvPr/>
          </p:nvSpPr>
          <p:spPr>
            <a:xfrm rot="17176649" flipV="1">
              <a:off x="4466062" y="8154098"/>
              <a:ext cx="900537" cy="449177"/>
            </a:xfrm>
            <a:custGeom>
              <a:avLst/>
              <a:gdLst>
                <a:gd name="connsiteX0" fmla="*/ 561561 w 561561"/>
                <a:gd name="connsiteY0" fmla="*/ 0 h 511865"/>
                <a:gd name="connsiteX1" fmla="*/ 183874 w 561561"/>
                <a:gd name="connsiteY1" fmla="*/ 243508 h 511865"/>
                <a:gd name="connsiteX2" fmla="*/ 0 w 561561"/>
                <a:gd name="connsiteY2" fmla="*/ 511865 h 51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1561" h="511865">
                  <a:moveTo>
                    <a:pt x="561561" y="0"/>
                  </a:moveTo>
                  <a:cubicBezTo>
                    <a:pt x="419514" y="79098"/>
                    <a:pt x="277467" y="158197"/>
                    <a:pt x="183874" y="243508"/>
                  </a:cubicBezTo>
                  <a:cubicBezTo>
                    <a:pt x="90280" y="328819"/>
                    <a:pt x="45140" y="420342"/>
                    <a:pt x="0" y="51186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headEnd type="oval" w="med" len="med"/>
              <a:tailEnd type="stealth" w="lg" len="lg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23" name="任意多边形: 形状 22">
              <a:extLst>
                <a:ext uri="{FF2B5EF4-FFF2-40B4-BE49-F238E27FC236}">
                  <a16:creationId xmlns:a16="http://schemas.microsoft.com/office/drawing/2014/main" id="{E2BC38C9-2132-6EA6-A732-C6BB1157D2AB}"/>
                </a:ext>
              </a:extLst>
            </p:cNvPr>
            <p:cNvSpPr/>
            <p:nvPr/>
          </p:nvSpPr>
          <p:spPr>
            <a:xfrm rot="17176649">
              <a:off x="5126674" y="8476962"/>
              <a:ext cx="1218048" cy="167578"/>
            </a:xfrm>
            <a:custGeom>
              <a:avLst/>
              <a:gdLst>
                <a:gd name="connsiteX0" fmla="*/ 561561 w 561561"/>
                <a:gd name="connsiteY0" fmla="*/ 0 h 511865"/>
                <a:gd name="connsiteX1" fmla="*/ 183874 w 561561"/>
                <a:gd name="connsiteY1" fmla="*/ 243508 h 511865"/>
                <a:gd name="connsiteX2" fmla="*/ 0 w 561561"/>
                <a:gd name="connsiteY2" fmla="*/ 511865 h 51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1561" h="511865">
                  <a:moveTo>
                    <a:pt x="561561" y="0"/>
                  </a:moveTo>
                  <a:cubicBezTo>
                    <a:pt x="419514" y="79098"/>
                    <a:pt x="277467" y="158197"/>
                    <a:pt x="183874" y="243508"/>
                  </a:cubicBezTo>
                  <a:cubicBezTo>
                    <a:pt x="90280" y="328819"/>
                    <a:pt x="45140" y="420342"/>
                    <a:pt x="0" y="51186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headEnd type="oval" w="med" len="med"/>
              <a:tailEnd type="stealth" w="lg" len="lg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8C9A6A4B-6151-3B01-1144-A326132424BB}"/>
                </a:ext>
              </a:extLst>
            </p:cNvPr>
            <p:cNvSpPr txBox="1"/>
            <p:nvPr/>
          </p:nvSpPr>
          <p:spPr>
            <a:xfrm>
              <a:off x="3188373" y="8735987"/>
              <a:ext cx="21371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Reflection at Ends</a:t>
              </a:r>
              <a:endParaRPr lang="zh-CN" altLang="en-US" dirty="0"/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CF05604B-EBC1-CC08-5432-C4F6C61B53E9}"/>
                </a:ext>
              </a:extLst>
            </p:cNvPr>
            <p:cNvSpPr txBox="1"/>
            <p:nvPr/>
          </p:nvSpPr>
          <p:spPr>
            <a:xfrm>
              <a:off x="4333461" y="9262701"/>
              <a:ext cx="29049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Dark Photon Polarization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283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5636921-A140-9EE4-34E0-A3EDF4E6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2A476-36C9-482D-A324-920582AC84D9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AA0BFE-044F-2832-8304-49692F8B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9F9BD5-D3DA-0375-8A2B-1A314DE9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4334EA6-4580-83C1-EAE6-37FE6F5CEC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Benchmark Models</a:t>
            </a:r>
            <a:endParaRPr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9C1D6D6-6B55-0D52-E5C1-9A86B8885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89" y="4363429"/>
            <a:ext cx="6191157" cy="9083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054D1AFA-95D1-BFE9-F23F-CA4BC64D3CEC}"/>
                  </a:ext>
                </a:extLst>
              </p:cNvPr>
              <p:cNvSpPr txBox="1"/>
              <p:nvPr/>
            </p:nvSpPr>
            <p:spPr>
              <a:xfrm>
                <a:off x="2203464" y="2155092"/>
                <a:ext cx="34579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3600" dirty="0">
                    <a:solidFill>
                      <a:srgbClr val="C00000"/>
                    </a:solidFill>
                  </a:rPr>
                  <a:t>Dark Photon  </a:t>
                </a:r>
                <a14:m>
                  <m:oMath xmlns:m="http://schemas.openxmlformats.org/officeDocument/2006/math">
                    <m:r>
                      <a:rPr lang="en-US" altLang="zh-CN" sz="36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sz="3600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altLang="zh-CN" sz="36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054D1AFA-95D1-BFE9-F23F-CA4BC64D3C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464" y="2155092"/>
                <a:ext cx="3457998" cy="646331"/>
              </a:xfrm>
              <a:prstGeom prst="rect">
                <a:avLst/>
              </a:prstGeom>
              <a:blipFill>
                <a:blip r:embed="rId3"/>
                <a:stretch>
                  <a:fillRect l="-4762" t="-13462" r="-7692" b="-36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2DF1D790-868C-2EF4-5722-120EB244A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9424" y="3551232"/>
            <a:ext cx="5963596" cy="279761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E8E0AECA-263F-5C56-BA8B-82E5F156E20C}"/>
                  </a:ext>
                </a:extLst>
              </p:cNvPr>
              <p:cNvSpPr txBox="1"/>
              <p:nvPr/>
            </p:nvSpPr>
            <p:spPr>
              <a:xfrm>
                <a:off x="9862224" y="2155092"/>
                <a:ext cx="191437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3600" dirty="0">
                    <a:solidFill>
                      <a:srgbClr val="C00000"/>
                    </a:solidFill>
                  </a:rPr>
                  <a:t>Axion  </a:t>
                </a:r>
                <a14:m>
                  <m:oMath xmlns:m="http://schemas.openxmlformats.org/officeDocument/2006/math">
                    <m:r>
                      <a:rPr lang="en-US" altLang="zh-CN" sz="36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altLang="zh-CN" sz="36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E8E0AECA-263F-5C56-BA8B-82E5F156E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2224" y="2155092"/>
                <a:ext cx="1914370" cy="646331"/>
              </a:xfrm>
              <a:prstGeom prst="rect">
                <a:avLst/>
              </a:prstGeom>
              <a:blipFill>
                <a:blip r:embed="rId5"/>
                <a:stretch>
                  <a:fillRect l="-9211" t="-13462" r="-13816" b="-36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18B10AA2-5C57-CF86-B7B6-3ACCF3969D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0089" y="7071103"/>
            <a:ext cx="5412931" cy="132523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6A861F2-DE2B-7D5B-C77B-8F01305E56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7587" y="6998783"/>
            <a:ext cx="3961091" cy="1402146"/>
          </a:xfrm>
          <a:prstGeom prst="rect">
            <a:avLst/>
          </a:prstGeom>
        </p:spPr>
      </p:pic>
      <p:cxnSp>
        <p:nvCxnSpPr>
          <p:cNvPr id="17" name="直线连接符 16">
            <a:extLst>
              <a:ext uri="{FF2B5EF4-FFF2-40B4-BE49-F238E27FC236}">
                <a16:creationId xmlns:a16="http://schemas.microsoft.com/office/drawing/2014/main" id="{445A515C-EC71-295A-08BB-15C8E3DD47F6}"/>
              </a:ext>
            </a:extLst>
          </p:cNvPr>
          <p:cNvCxnSpPr>
            <a:cxnSpLocks/>
          </p:cNvCxnSpPr>
          <p:nvPr/>
        </p:nvCxnSpPr>
        <p:spPr>
          <a:xfrm>
            <a:off x="7315200" y="2028305"/>
            <a:ext cx="0" cy="714894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406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5636921-A140-9EE4-34E0-A3EDF4E6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0735A-CEAD-42AD-97D2-4F51805F903E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AA0BFE-044F-2832-8304-49692F8B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9F9BD5-D3DA-0375-8A2B-1A314DE9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4334EA6-4580-83C1-EAE6-37FE6F5CEC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Detection: Dish Antenna</a:t>
            </a:r>
            <a:endParaRPr lang="zh-CN" altLang="en-US" dirty="0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34BCFAD4-3FC2-9B99-9EBD-21B817C1D4D3}"/>
              </a:ext>
            </a:extLst>
          </p:cNvPr>
          <p:cNvGrpSpPr/>
          <p:nvPr/>
        </p:nvGrpSpPr>
        <p:grpSpPr>
          <a:xfrm>
            <a:off x="827589" y="3292728"/>
            <a:ext cx="5295417" cy="5249118"/>
            <a:chOff x="827589" y="2679540"/>
            <a:chExt cx="5295417" cy="5249118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FDE333F-3495-04BC-70CD-72A9770A1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670" b="6495"/>
            <a:stretch/>
          </p:blipFill>
          <p:spPr>
            <a:xfrm>
              <a:off x="827589" y="2679540"/>
              <a:ext cx="5295417" cy="5249118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ED67F69C-6B40-7937-53D9-C325D628393E}"/>
                </a:ext>
              </a:extLst>
            </p:cNvPr>
            <p:cNvSpPr txBox="1"/>
            <p:nvPr/>
          </p:nvSpPr>
          <p:spPr>
            <a:xfrm>
              <a:off x="885463" y="3217762"/>
              <a:ext cx="132921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/>
                <a:t>mirror</a:t>
              </a:r>
              <a:endParaRPr lang="zh-CN" altLang="en-US" sz="2800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B629DF37-5898-6421-2C7A-43D87F547942}"/>
                  </a:ext>
                </a:extLst>
              </p:cNvPr>
              <p:cNvSpPr txBox="1"/>
              <p:nvPr/>
            </p:nvSpPr>
            <p:spPr>
              <a:xfrm>
                <a:off x="7082518" y="4092560"/>
                <a:ext cx="6788846" cy="40711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3200" dirty="0"/>
                  <a:t>𝐴</a:t>
                </a:r>
                <a:r>
                  <a:rPr lang="en-US" altLang="zh-CN" sz="3200" dirty="0"/>
                  <a:t>′ converts to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zh-CN" altLang="en-US" sz="3200" dirty="0"/>
                  <a:t> </a:t>
                </a:r>
                <a:r>
                  <a:rPr lang="en-US" altLang="zh-CN" sz="3200" dirty="0"/>
                  <a:t>at mirror surface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32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3200" dirty="0"/>
                  <a:t>Energy: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≃</m:t>
                    </m:r>
                    <m:sSub>
                      <m:sSub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p>
                          <m:sSup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endParaRPr lang="en-US" altLang="zh-CN" sz="3200" dirty="0"/>
              </a:p>
              <a:p>
                <a:endParaRPr lang="en-US" altLang="zh-CN" sz="32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3200" dirty="0"/>
                  <a:t>Direction: </a:t>
                </a:r>
                <a:r>
                  <a:rPr lang="zh-CN" altLang="zh-CN" sz="3200" dirty="0"/>
                  <a:t>normal</a:t>
                </a:r>
                <a:r>
                  <a:rPr lang="en-US" altLang="zh-CN" sz="3200" dirty="0"/>
                  <a:t> to the surface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32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3200" dirty="0"/>
                  <a:t>Reflected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zh-CN" sz="3200" dirty="0"/>
                  <a:t> can be detected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3200" dirty="0"/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B629DF37-5898-6421-2C7A-43D87F547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2518" y="4092560"/>
                <a:ext cx="6788846" cy="4071179"/>
              </a:xfrm>
              <a:prstGeom prst="rect">
                <a:avLst/>
              </a:prstGeom>
              <a:blipFill>
                <a:blip r:embed="rId3"/>
                <a:stretch>
                  <a:fillRect l="-2243" t="-1869" r="-1308" b="-40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4BD61FBF-69C6-0D4B-BF86-D0640D4A7AF0}"/>
                  </a:ext>
                </a:extLst>
              </p:cNvPr>
              <p:cNvSpPr txBox="1"/>
              <p:nvPr/>
            </p:nvSpPr>
            <p:spPr>
              <a:xfrm>
                <a:off x="794755" y="2306046"/>
                <a:ext cx="30254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3200" dirty="0">
                    <a:latin typeface="Bitter Medium" pitchFamily="2" charset="0"/>
                  </a:rPr>
                  <a:t>Dark Photon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32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320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kumimoji="1" lang="en-US" altLang="zh-CN" sz="3200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kumimoji="1" lang="zh-CN" altLang="en-US" sz="3200" dirty="0">
                  <a:latin typeface="Bitter Medium" pitchFamily="2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4BD61FBF-69C6-0D4B-BF86-D0640D4A7A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755" y="2306046"/>
                <a:ext cx="3025444" cy="584775"/>
              </a:xfrm>
              <a:prstGeom prst="rect">
                <a:avLst/>
              </a:prstGeom>
              <a:blipFill>
                <a:blip r:embed="rId6"/>
                <a:stretch>
                  <a:fillRect l="-5021" t="-12766" r="-6695" b="-319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2341163A-B7AF-193C-5BEE-A0E826EDFB2B}"/>
              </a:ext>
            </a:extLst>
          </p:cNvPr>
          <p:cNvSpPr txBox="1"/>
          <p:nvPr/>
        </p:nvSpPr>
        <p:spPr>
          <a:xfrm>
            <a:off x="11447753" y="8864399"/>
            <a:ext cx="2563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see also in Guan’s talk.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6471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5636921-A140-9EE4-34E0-A3EDF4E6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79DC6-C3FF-46A2-9C50-3714AABBDD77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AA0BFE-044F-2832-8304-49692F8B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9F9BD5-D3DA-0375-8A2B-1A314DE9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4334EA6-4580-83C1-EAE6-37FE6F5CEC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Detection: Cavity</a:t>
            </a:r>
            <a:endParaRPr lang="zh-CN" altLang="en-US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44147B27-CADA-5114-05A5-935798A84F7A}"/>
              </a:ext>
            </a:extLst>
          </p:cNvPr>
          <p:cNvGrpSpPr/>
          <p:nvPr/>
        </p:nvGrpSpPr>
        <p:grpSpPr>
          <a:xfrm>
            <a:off x="1840604" y="2163245"/>
            <a:ext cx="10984458" cy="3693568"/>
            <a:chOff x="1633826" y="2198035"/>
            <a:chExt cx="10984458" cy="3693568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33F98048-78C7-B16D-3458-A09C5F64AA4F}"/>
                </a:ext>
              </a:extLst>
            </p:cNvPr>
            <p:cNvGrpSpPr/>
            <p:nvPr/>
          </p:nvGrpSpPr>
          <p:grpSpPr>
            <a:xfrm>
              <a:off x="1633826" y="2198035"/>
              <a:ext cx="6424987" cy="3693568"/>
              <a:chOff x="3982275" y="2718352"/>
              <a:chExt cx="6424987" cy="3693568"/>
            </a:xfrm>
          </p:grpSpPr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9E1413BB-4350-063B-DF24-E152C88A9C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982275" y="2797865"/>
                <a:ext cx="6424987" cy="3614055"/>
              </a:xfrm>
              <a:prstGeom prst="rect">
                <a:avLst/>
              </a:prstGeom>
            </p:spPr>
          </p:pic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2A9C375-FDCA-BBAB-5B9A-A1C5273521AB}"/>
                  </a:ext>
                </a:extLst>
              </p:cNvPr>
              <p:cNvSpPr txBox="1"/>
              <p:nvPr/>
            </p:nvSpPr>
            <p:spPr>
              <a:xfrm>
                <a:off x="6574246" y="2718352"/>
                <a:ext cx="124104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dirty="0"/>
                  <a:t>Cavity</a:t>
                </a:r>
                <a:endParaRPr lang="zh-CN" altLang="en-US" sz="2800" dirty="0"/>
              </a:p>
            </p:txBody>
          </p:sp>
        </p:grp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FE96D71E-03BE-37BE-3D99-113000A5587E}"/>
                </a:ext>
              </a:extLst>
            </p:cNvPr>
            <p:cNvSpPr txBox="1"/>
            <p:nvPr/>
          </p:nvSpPr>
          <p:spPr>
            <a:xfrm>
              <a:off x="8141353" y="2844078"/>
              <a:ext cx="2730235" cy="10310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altLang="zh-CN" sz="2400" dirty="0">
                  <a:latin typeface="Bitter" pitchFamily="2" charset="0"/>
                </a:rPr>
                <a:t>standing wave</a:t>
              </a:r>
              <a:endParaRPr lang="en-US" altLang="zh-CN" sz="2800" dirty="0">
                <a:latin typeface="Bitter" pitchFamily="2" charset="0"/>
              </a:endParaRPr>
            </a:p>
            <a:p>
              <a:r>
                <a:rPr lang="en-US" altLang="zh-CN" sz="3200" b="1" dirty="0">
                  <a:solidFill>
                    <a:srgbClr val="4584D9"/>
                  </a:solidFill>
                  <a:latin typeface="Bitter" pitchFamily="2" charset="0"/>
                </a:rPr>
                <a:t>Photon Field</a:t>
              </a:r>
              <a:endParaRPr lang="zh-CN" altLang="en-US" sz="3200" b="1" dirty="0">
                <a:solidFill>
                  <a:srgbClr val="4584D9"/>
                </a:solidFill>
                <a:latin typeface="Bitter" pitchFamily="2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FE6B8FED-F064-F26A-2665-C5C607102EE2}"/>
                    </a:ext>
                  </a:extLst>
                </p:cNvPr>
                <p:cNvSpPr txBox="1"/>
                <p:nvPr/>
              </p:nvSpPr>
              <p:spPr>
                <a:xfrm>
                  <a:off x="8141353" y="4754543"/>
                  <a:ext cx="4476931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3200" b="1" dirty="0">
                      <a:solidFill>
                        <a:srgbClr val="7030A0"/>
                      </a:solidFill>
                      <a:latin typeface="Bitter" pitchFamily="2" charset="0"/>
                    </a:rPr>
                    <a:t>Dark Photon Drive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𝑱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1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DM</m:t>
                          </m:r>
                        </m:sub>
                      </m:sSub>
                    </m:oMath>
                  </a14:m>
                  <a:endParaRPr lang="en-US" altLang="zh-CN" sz="3200" b="1" dirty="0">
                    <a:solidFill>
                      <a:srgbClr val="7030A0"/>
                    </a:solidFill>
                    <a:latin typeface="Bitter" pitchFamily="2" charset="0"/>
                  </a:endParaRPr>
                </a:p>
              </p:txBody>
            </p:sp>
          </mc:Choice>
          <mc:Fallback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FE6B8FED-F064-F26A-2665-C5C607102E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1353" y="4754543"/>
                  <a:ext cx="4476931" cy="584775"/>
                </a:xfrm>
                <a:prstGeom prst="rect">
                  <a:avLst/>
                </a:prstGeom>
                <a:blipFill>
                  <a:blip r:embed="rId3"/>
                  <a:stretch>
                    <a:fillRect l="-3399" t="-12766" r="-4249" b="-3191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46908A1-5F54-9296-DDF2-91F368799523}"/>
                  </a:ext>
                </a:extLst>
              </p:cNvPr>
              <p:cNvSpPr txBox="1"/>
              <p:nvPr/>
            </p:nvSpPr>
            <p:spPr>
              <a:xfrm>
                <a:off x="1913283" y="6369744"/>
                <a:ext cx="11880240" cy="26603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3200" dirty="0"/>
                  <a:t>Dark Photon 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zh-CN" altLang="en-US" sz="3200" dirty="0"/>
                  <a:t>  </a:t>
                </a:r>
                <a:r>
                  <a:rPr lang="en-US" altLang="zh-CN" sz="3200" dirty="0"/>
                  <a:t>Current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DM</m:t>
                        </m:r>
                      </m:sub>
                    </m:sSub>
                  </m:oMath>
                </a14:m>
                <a:r>
                  <a:rPr lang="zh-CN" altLang="en-US" sz="3200" dirty="0"/>
                  <a:t> 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zh-CN" altLang="en-US" sz="3200" dirty="0"/>
                  <a:t>  </a:t>
                </a:r>
                <a:r>
                  <a:rPr lang="en-US" altLang="zh-CN" sz="3200" dirty="0"/>
                  <a:t>Produce Photon.</a:t>
                </a:r>
              </a:p>
              <a:p>
                <a:endParaRPr lang="en-US" altLang="zh-CN" sz="32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3200" dirty="0"/>
                  <a:t>Frequency: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p>
                          <m:sSupPr>
                            <m:ctrlPr>
                              <a:rPr lang="en-US" altLang="zh-CN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36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altLang="zh-CN" sz="3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altLang="zh-CN" sz="3600" b="0" i="1" smtClean="0">
                        <a:latin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en-US" altLang="zh-CN" sz="3600" dirty="0"/>
                  <a:t>.  </a:t>
                </a:r>
                <a:r>
                  <a:rPr lang="en-US" altLang="zh-CN" sz="3200" dirty="0"/>
                  <a:t>Coherently accumulate over </a:t>
                </a:r>
                <a14:m>
                  <m:oMath xmlns:m="http://schemas.openxmlformats.org/officeDocument/2006/math">
                    <m:r>
                      <a:rPr lang="en-US" altLang="zh-CN" sz="3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altLang="zh-CN" sz="3200" dirty="0"/>
                  <a:t> cycles.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32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3200" dirty="0"/>
                  <a:t>Electric field: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cav</m:t>
                        </m:r>
                      </m:sub>
                    </m:sSub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≃</m:t>
                    </m:r>
                    <m:r>
                      <a:rPr lang="en-US" altLang="zh-CN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sSub>
                      <m:sSub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DM</m:t>
                        </m:r>
                      </m:sub>
                    </m:sSub>
                  </m:oMath>
                </a14:m>
                <a:r>
                  <a:rPr lang="en-US" altLang="zh-CN" sz="3200" dirty="0"/>
                  <a:t> </a:t>
                </a:r>
                <a:endParaRPr lang="zh-CN" altLang="en-US" sz="3200" dirty="0"/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46908A1-5F54-9296-DDF2-91F3687995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283" y="6369744"/>
                <a:ext cx="11880240" cy="2660344"/>
              </a:xfrm>
              <a:prstGeom prst="rect">
                <a:avLst/>
              </a:prstGeom>
              <a:blipFill>
                <a:blip r:embed="rId4"/>
                <a:stretch>
                  <a:fillRect l="-1281" t="-2857" r="-961"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97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EE8F4-7DF7-BDDD-C570-C6B582A54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ADD3324-82B7-0DFB-AA57-1F06064F3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CF3C-D90F-4E66-BD70-ED50DD79464A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2BA96E3-F854-4123-0C85-024BDE3AC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8A8DC98-A0C0-6850-EED9-EA016494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4E668DA-EF43-1720-322F-CB9C46C958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Detection Power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9" name="表格 28">
                <a:extLst>
                  <a:ext uri="{FF2B5EF4-FFF2-40B4-BE49-F238E27FC236}">
                    <a16:creationId xmlns:a16="http://schemas.microsoft.com/office/drawing/2014/main" id="{17762B03-FC82-FFDD-C568-5A2FA3BD2E7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06205944"/>
                  </p:ext>
                </p:extLst>
              </p:nvPr>
            </p:nvGraphicFramePr>
            <p:xfrm>
              <a:off x="1015200" y="4295295"/>
              <a:ext cx="12600000" cy="3184007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160000">
                      <a:extLst>
                        <a:ext uri="{9D8B030D-6E8A-4147-A177-3AD203B41FA5}">
                          <a16:colId xmlns:a16="http://schemas.microsoft.com/office/drawing/2014/main" val="1096838776"/>
                        </a:ext>
                      </a:extLst>
                    </a:gridCol>
                    <a:gridCol w="5220000">
                      <a:extLst>
                        <a:ext uri="{9D8B030D-6E8A-4147-A177-3AD203B41FA5}">
                          <a16:colId xmlns:a16="http://schemas.microsoft.com/office/drawing/2014/main" val="859400350"/>
                        </a:ext>
                      </a:extLst>
                    </a:gridCol>
                    <a:gridCol w="5220000">
                      <a:extLst>
                        <a:ext uri="{9D8B030D-6E8A-4147-A177-3AD203B41FA5}">
                          <a16:colId xmlns:a16="http://schemas.microsoft.com/office/drawing/2014/main" val="2966468994"/>
                        </a:ext>
                      </a:extLst>
                    </a:gridCol>
                  </a:tblGrid>
                  <a:tr h="700007"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marL="0" algn="ctr" defTabSz="1463040" rtl="0" eaLnBrk="1" latinLnBrk="0" hangingPunct="1"/>
                          <a:r>
                            <a:rPr lang="en-US" altLang="zh-CN" sz="3700" b="1" kern="1200" dirty="0">
                              <a:solidFill>
                                <a:schemeClr val="lt1"/>
                              </a:solidFill>
                              <a:latin typeface="Bitter" pitchFamily="2" charset="0"/>
                              <a:ea typeface="+mn-ea"/>
                              <a:cs typeface="+mn-cs"/>
                            </a:rPr>
                            <a:t>Dish</a:t>
                          </a:r>
                          <a:endParaRPr lang="zh-CN" altLang="en-US" sz="3700" b="1" kern="1200" dirty="0">
                            <a:solidFill>
                              <a:schemeClr val="lt1"/>
                            </a:solidFill>
                            <a:latin typeface="Bitter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marL="0" algn="ctr" defTabSz="1463040" rtl="0" eaLnBrk="1" latinLnBrk="0" hangingPunct="1"/>
                          <a:r>
                            <a:rPr lang="en-US" altLang="zh-CN" sz="3700" b="1" kern="1200" dirty="0">
                              <a:solidFill>
                                <a:schemeClr val="lt1"/>
                              </a:solidFill>
                              <a:latin typeface="Bitter" pitchFamily="2" charset="0"/>
                              <a:ea typeface="+mn-ea"/>
                              <a:cs typeface="+mn-cs"/>
                            </a:rPr>
                            <a:t>Cavity</a:t>
                          </a:r>
                          <a:endParaRPr lang="zh-CN" altLang="en-US" sz="3700" b="1" kern="1200" dirty="0">
                            <a:solidFill>
                              <a:schemeClr val="lt1"/>
                            </a:solidFill>
                            <a:latin typeface="Bitter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120691" marR="120691" marT="60345" marB="60345" anchor="ctr"/>
                    </a:tc>
                    <a:extLst>
                      <a:ext uri="{0D108BD9-81ED-4DB2-BD59-A6C34878D82A}">
                        <a16:rowId xmlns:a16="http://schemas.microsoft.com/office/drawing/2014/main" val="2314067173"/>
                      </a:ext>
                    </a:extLst>
                  </a:tr>
                  <a:tr h="82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dirty="0">
                              <a:latin typeface="Bitter" pitchFamily="2" charset="0"/>
                            </a:rPr>
                            <a:t>E</a:t>
                          </a:r>
                          <a:endParaRPr lang="zh-CN" altLang="en-US" sz="3800" dirty="0">
                            <a:latin typeface="Bitter" pitchFamily="2" charset="0"/>
                          </a:endParaRPr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36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3600" b="1" i="1" dirty="0" smtClean="0"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CN" sz="3600" b="0" i="0" dirty="0" smtClean="0">
                                        <a:latin typeface="Cambria Math" panose="02040503050406030204" pitchFamily="18" charset="0"/>
                                      </a:rPr>
                                      <m:t>DM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3800" b="1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40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  <m:r>
                                  <a:rPr lang="en-US" altLang="zh-CN" sz="4000" b="0" i="1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altLang="zh-CN" sz="4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4000" b="1" i="1" dirty="0" smtClean="0"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CN" sz="4000" b="0" i="0" dirty="0" smtClean="0">
                                        <a:latin typeface="Cambria Math" panose="02040503050406030204" pitchFamily="18" charset="0"/>
                                      </a:rPr>
                                      <m:t>DM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extLst>
                      <a:ext uri="{0D108BD9-81ED-4DB2-BD59-A6C34878D82A}">
                        <a16:rowId xmlns:a16="http://schemas.microsoft.com/office/drawing/2014/main" val="1011712666"/>
                      </a:ext>
                    </a:extLst>
                  </a:tr>
                  <a:tr h="82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dirty="0">
                              <a:latin typeface="Bitter" pitchFamily="2" charset="0"/>
                            </a:rPr>
                            <a:t>V</a:t>
                          </a:r>
                          <a:endParaRPr lang="zh-CN" altLang="en-US" sz="3800" dirty="0">
                            <a:latin typeface="Bitter" pitchFamily="2" charset="0"/>
                          </a:endParaRPr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3800" b="0" i="1" dirty="0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altLang="zh-CN" sz="3800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US" altLang="zh-CN" sz="3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3800" b="0" i="1" dirty="0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altLang="zh-CN" sz="3800" b="0" i="1" dirty="0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38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38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CN" sz="3800" b="0" i="0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cav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extLst>
                      <a:ext uri="{0D108BD9-81ED-4DB2-BD59-A6C34878D82A}">
                        <a16:rowId xmlns:a16="http://schemas.microsoft.com/office/drawing/2014/main" val="2561591040"/>
                      </a:ext>
                    </a:extLst>
                  </a:tr>
                  <a:tr h="82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dirty="0">
                              <a:latin typeface="Bitter" pitchFamily="2" charset="0"/>
                            </a:rPr>
                            <a:t>P</a:t>
                          </a:r>
                          <a:r>
                            <a:rPr lang="en-US" altLang="zh-CN" sz="3800" baseline="-25000" dirty="0">
                              <a:latin typeface="Bitter" pitchFamily="2" charset="0"/>
                            </a:rPr>
                            <a:t>in</a:t>
                          </a:r>
                          <a:endParaRPr lang="zh-CN" altLang="en-US" sz="3800" baseline="-25000" dirty="0">
                            <a:latin typeface="Bitter" pitchFamily="2" charset="0"/>
                          </a:endParaRPr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4630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3600" dirty="0"/>
                        </a:p>
                      </a:txBody>
                      <a:tcPr marL="120691" marR="120691" marT="60345" marB="60345" anchor="ctr"/>
                    </a:tc>
                    <a:extLst>
                      <a:ext uri="{0D108BD9-81ED-4DB2-BD59-A6C34878D82A}">
                        <a16:rowId xmlns:a16="http://schemas.microsoft.com/office/drawing/2014/main" val="1748440581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9" name="表格 28">
                <a:extLst>
                  <a:ext uri="{FF2B5EF4-FFF2-40B4-BE49-F238E27FC236}">
                    <a16:creationId xmlns:a16="http://schemas.microsoft.com/office/drawing/2014/main" id="{17762B03-FC82-FFDD-C568-5A2FA3BD2E7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06205944"/>
                  </p:ext>
                </p:extLst>
              </p:nvPr>
            </p:nvGraphicFramePr>
            <p:xfrm>
              <a:off x="1015200" y="4295295"/>
              <a:ext cx="12600000" cy="3184007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160000">
                      <a:extLst>
                        <a:ext uri="{9D8B030D-6E8A-4147-A177-3AD203B41FA5}">
                          <a16:colId xmlns:a16="http://schemas.microsoft.com/office/drawing/2014/main" val="1096838776"/>
                        </a:ext>
                      </a:extLst>
                    </a:gridCol>
                    <a:gridCol w="5220000">
                      <a:extLst>
                        <a:ext uri="{9D8B030D-6E8A-4147-A177-3AD203B41FA5}">
                          <a16:colId xmlns:a16="http://schemas.microsoft.com/office/drawing/2014/main" val="859400350"/>
                        </a:ext>
                      </a:extLst>
                    </a:gridCol>
                    <a:gridCol w="5220000">
                      <a:extLst>
                        <a:ext uri="{9D8B030D-6E8A-4147-A177-3AD203B41FA5}">
                          <a16:colId xmlns:a16="http://schemas.microsoft.com/office/drawing/2014/main" val="2966468994"/>
                        </a:ext>
                      </a:extLst>
                    </a:gridCol>
                  </a:tblGrid>
                  <a:tr h="700007"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marL="0" algn="ctr" defTabSz="1463040" rtl="0" eaLnBrk="1" latinLnBrk="0" hangingPunct="1"/>
                          <a:r>
                            <a:rPr lang="en-US" altLang="zh-CN" sz="3700" b="1" kern="1200" dirty="0">
                              <a:solidFill>
                                <a:schemeClr val="lt1"/>
                              </a:solidFill>
                              <a:latin typeface="Bitter" pitchFamily="2" charset="0"/>
                              <a:ea typeface="+mn-ea"/>
                              <a:cs typeface="+mn-cs"/>
                            </a:rPr>
                            <a:t>Dish</a:t>
                          </a:r>
                          <a:endParaRPr lang="zh-CN" altLang="en-US" sz="3700" b="1" kern="1200" dirty="0">
                            <a:solidFill>
                              <a:schemeClr val="lt1"/>
                            </a:solidFill>
                            <a:latin typeface="Bitter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marL="0" algn="ctr" defTabSz="1463040" rtl="0" eaLnBrk="1" latinLnBrk="0" hangingPunct="1"/>
                          <a:r>
                            <a:rPr lang="en-US" altLang="zh-CN" sz="3700" b="1" kern="1200" dirty="0">
                              <a:solidFill>
                                <a:schemeClr val="lt1"/>
                              </a:solidFill>
                              <a:latin typeface="Bitter" pitchFamily="2" charset="0"/>
                              <a:ea typeface="+mn-ea"/>
                              <a:cs typeface="+mn-cs"/>
                            </a:rPr>
                            <a:t>Cavity</a:t>
                          </a:r>
                          <a:endParaRPr lang="zh-CN" altLang="en-US" sz="3700" b="1" kern="1200" dirty="0">
                            <a:solidFill>
                              <a:schemeClr val="lt1"/>
                            </a:solidFill>
                            <a:latin typeface="Bitter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120691" marR="120691" marT="60345" marB="60345" anchor="ctr"/>
                    </a:tc>
                    <a:extLst>
                      <a:ext uri="{0D108BD9-81ED-4DB2-BD59-A6C34878D82A}">
                        <a16:rowId xmlns:a16="http://schemas.microsoft.com/office/drawing/2014/main" val="2314067173"/>
                      </a:ext>
                    </a:extLst>
                  </a:tr>
                  <a:tr h="82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dirty="0">
                              <a:latin typeface="Bitter" pitchFamily="2" charset="0"/>
                            </a:rPr>
                            <a:t>E</a:t>
                          </a:r>
                          <a:endParaRPr lang="zh-CN" altLang="en-US" sz="3800" dirty="0">
                            <a:latin typeface="Bitter" pitchFamily="2" charset="0"/>
                          </a:endParaRPr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20691" marR="120691" marT="60345" marB="60345" anchor="ctr">
                        <a:blipFill>
                          <a:blip r:embed="rId2"/>
                          <a:stretch>
                            <a:fillRect l="-41262" t="-93846" r="-100485" b="-22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20691" marR="120691" marT="60345" marB="60345" anchor="ctr">
                        <a:blipFill>
                          <a:blip r:embed="rId2"/>
                          <a:stretch>
                            <a:fillRect l="-141262" t="-93846" r="-485" b="-2230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1712666"/>
                      </a:ext>
                    </a:extLst>
                  </a:tr>
                  <a:tr h="82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dirty="0">
                              <a:latin typeface="Bitter" pitchFamily="2" charset="0"/>
                            </a:rPr>
                            <a:t>V</a:t>
                          </a:r>
                          <a:endParaRPr lang="zh-CN" altLang="en-US" sz="3800" dirty="0">
                            <a:latin typeface="Bitter" pitchFamily="2" charset="0"/>
                          </a:endParaRPr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20691" marR="120691" marT="60345" marB="60345" anchor="ctr">
                        <a:blipFill>
                          <a:blip r:embed="rId2"/>
                          <a:stretch>
                            <a:fillRect l="-41262" t="-190909" r="-100485" b="-1196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20691" marR="120691" marT="60345" marB="60345" anchor="ctr">
                        <a:blipFill>
                          <a:blip r:embed="rId2"/>
                          <a:stretch>
                            <a:fillRect l="-141262" t="-190909" r="-485" b="-1196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61591040"/>
                      </a:ext>
                    </a:extLst>
                  </a:tr>
                  <a:tr h="82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800" dirty="0">
                              <a:latin typeface="Bitter" pitchFamily="2" charset="0"/>
                            </a:rPr>
                            <a:t>P</a:t>
                          </a:r>
                          <a:r>
                            <a:rPr lang="en-US" altLang="zh-CN" sz="3800" baseline="-25000" dirty="0">
                              <a:latin typeface="Bitter" pitchFamily="2" charset="0"/>
                            </a:rPr>
                            <a:t>in</a:t>
                          </a:r>
                          <a:endParaRPr lang="zh-CN" altLang="en-US" sz="3800" baseline="-25000" dirty="0">
                            <a:latin typeface="Bitter" pitchFamily="2" charset="0"/>
                          </a:endParaRPr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3800" dirty="0"/>
                        </a:p>
                      </a:txBody>
                      <a:tcPr marL="120691" marR="120691" marT="60345" marB="60345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4630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3600" dirty="0"/>
                        </a:p>
                      </a:txBody>
                      <a:tcPr marL="120691" marR="120691" marT="60345" marB="60345" anchor="ctr"/>
                    </a:tc>
                    <a:extLst>
                      <a:ext uri="{0D108BD9-81ED-4DB2-BD59-A6C34878D82A}">
                        <a16:rowId xmlns:a16="http://schemas.microsoft.com/office/drawing/2014/main" val="174844058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BCBB6539-8CF2-961F-B831-9991B9711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6418" y="6756287"/>
            <a:ext cx="4501837" cy="61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872BEC4-567E-7C3A-9AD5-5B08FEA852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7377" y="6756287"/>
            <a:ext cx="3262057" cy="612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D979763C-9610-6790-EB86-5484A403AD3C}"/>
                  </a:ext>
                </a:extLst>
              </p:cNvPr>
              <p:cNvSpPr txBox="1"/>
              <p:nvPr/>
            </p:nvSpPr>
            <p:spPr>
              <a:xfrm>
                <a:off x="2082800" y="2015065"/>
                <a:ext cx="651973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3600" dirty="0"/>
                  <a:t>Output Power </a:t>
                </a:r>
                <a14:m>
                  <m:oMath xmlns:m="http://schemas.openxmlformats.org/officeDocument/2006/math">
                    <m:r>
                      <a:rPr kumimoji="1" lang="en-US" altLang="zh-CN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kumimoji="1" lang="en-US" altLang="zh-CN" sz="3600" dirty="0"/>
                  <a:t> </a:t>
                </a:r>
                <a:r>
                  <a:rPr lang="en-US" altLang="zh-CN" sz="3600" dirty="0"/>
                  <a:t>Input Power:</a:t>
                </a:r>
                <a:r>
                  <a:rPr kumimoji="1" lang="en-US" altLang="zh-CN" sz="3600" dirty="0"/>
                  <a:t> </a:t>
                </a:r>
                <a:endParaRPr kumimoji="1" lang="zh-CN" altLang="en-US" sz="3600" dirty="0"/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D979763C-9610-6790-EB86-5484A403AD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800" y="2015065"/>
                <a:ext cx="6519734" cy="646331"/>
              </a:xfrm>
              <a:prstGeom prst="rect">
                <a:avLst/>
              </a:prstGeom>
              <a:blipFill>
                <a:blip r:embed="rId5"/>
                <a:stretch>
                  <a:fillRect l="-2918" t="-13462" r="-3307" b="-36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2EB3031E-CF17-13EF-3FA1-5F8C70C08D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6995" y="2844257"/>
            <a:ext cx="4355253" cy="113939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D4D2500E-751D-77EA-CDE1-56BC47283168}"/>
              </a:ext>
            </a:extLst>
          </p:cNvPr>
          <p:cNvGrpSpPr/>
          <p:nvPr/>
        </p:nvGrpSpPr>
        <p:grpSpPr>
          <a:xfrm>
            <a:off x="8784466" y="3188127"/>
            <a:ext cx="4314366" cy="461665"/>
            <a:chOff x="8784466" y="3306658"/>
            <a:chExt cx="4314366" cy="461665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4B3229DC-B74C-1FA4-A76F-0371CAEC87A8}"/>
                </a:ext>
              </a:extLst>
            </p:cNvPr>
            <p:cNvSpPr txBox="1"/>
            <p:nvPr/>
          </p:nvSpPr>
          <p:spPr>
            <a:xfrm>
              <a:off x="11269485" y="3306658"/>
              <a:ext cx="18293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/>
                <a:t>is constant.</a:t>
              </a:r>
              <a:endParaRPr lang="zh-CN" altLang="en-US" sz="2400" dirty="0"/>
            </a:p>
          </p:txBody>
        </p:sp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8BD94037-A3EE-A55A-9605-175659F7D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84466" y="3310396"/>
              <a:ext cx="2485019" cy="454188"/>
            </a:xfrm>
            <a:prstGeom prst="rect">
              <a:avLst/>
            </a:prstGeom>
          </p:spPr>
        </p:pic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A5860CCC-ABBF-1267-C643-7C51F5F30A65}"/>
              </a:ext>
            </a:extLst>
          </p:cNvPr>
          <p:cNvGrpSpPr/>
          <p:nvPr/>
        </p:nvGrpSpPr>
        <p:grpSpPr>
          <a:xfrm>
            <a:off x="4297680" y="7602392"/>
            <a:ext cx="2849031" cy="2710685"/>
            <a:chOff x="605988" y="2679540"/>
            <a:chExt cx="5517018" cy="5249118"/>
          </a:xfrm>
        </p:grpSpPr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A99A35E6-E227-8B84-62C1-5F915B677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5670" b="6495"/>
            <a:stretch/>
          </p:blipFill>
          <p:spPr>
            <a:xfrm>
              <a:off x="827589" y="2679540"/>
              <a:ext cx="5295417" cy="5249118"/>
            </a:xfrm>
            <a:prstGeom prst="rect">
              <a:avLst/>
            </a:prstGeom>
          </p:spPr>
        </p:pic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73A527F7-21D6-FC07-50B8-16A11F5DF3FB}"/>
                </a:ext>
              </a:extLst>
            </p:cNvPr>
            <p:cNvSpPr txBox="1"/>
            <p:nvPr/>
          </p:nvSpPr>
          <p:spPr>
            <a:xfrm>
              <a:off x="605988" y="2904684"/>
              <a:ext cx="1929794" cy="7743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mirror</a:t>
              </a:r>
              <a:endParaRPr lang="zh-CN" altLang="en-US" sz="3600" dirty="0"/>
            </a:p>
          </p:txBody>
        </p:sp>
      </p:grpSp>
      <p:pic>
        <p:nvPicPr>
          <p:cNvPr id="40" name="图片 39">
            <a:extLst>
              <a:ext uri="{FF2B5EF4-FFF2-40B4-BE49-F238E27FC236}">
                <a16:creationId xmlns:a16="http://schemas.microsoft.com/office/drawing/2014/main" id="{0D0AF228-0FEE-B93C-2B0B-13A1C0D0FE3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4976" t="6069" r="14792" b="46414"/>
          <a:stretch/>
        </p:blipFill>
        <p:spPr>
          <a:xfrm>
            <a:off x="9499648" y="8298542"/>
            <a:ext cx="3374020" cy="184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4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5636921-A140-9EE4-34E0-A3EDF4E6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4484-D182-445E-A406-9191026C1BB1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AA0BFE-044F-2832-8304-49692F8B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9F9BD5-D3DA-0375-8A2B-1A314DE9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4334EA6-4580-83C1-EAE6-37FE6F5CEC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Detection</a:t>
            </a:r>
            <a:endParaRPr lang="zh-CN" altLang="en-US" dirty="0"/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77A1EB96-2444-8602-C2EC-5DDE93A2CA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Dish Antenna: </a:t>
            </a:r>
          </a:p>
          <a:p>
            <a:pPr lvl="1">
              <a:spcBef>
                <a:spcPts val="1800"/>
              </a:spcBef>
            </a:pPr>
            <a:r>
              <a:rPr lang="en-US" altLang="zh-CN" dirty="0">
                <a:solidFill>
                  <a:srgbClr val="00B050"/>
                </a:solidFill>
              </a:rPr>
              <a:t>Open geometry, large area</a:t>
            </a:r>
          </a:p>
          <a:p>
            <a:pPr lvl="1">
              <a:spcBef>
                <a:spcPts val="1800"/>
              </a:spcBef>
            </a:pPr>
            <a:r>
              <a:rPr lang="en-US" altLang="zh-CN" dirty="0">
                <a:solidFill>
                  <a:srgbClr val="FF0000"/>
                </a:solidFill>
              </a:rPr>
              <a:t>No field enhancement </a:t>
            </a:r>
            <a:br>
              <a:rPr lang="en-US" altLang="zh-CN" dirty="0"/>
            </a:br>
            <a:endParaRPr lang="en-US" altLang="zh-CN" dirty="0"/>
          </a:p>
          <a:p>
            <a:pPr lvl="1">
              <a:spcBef>
                <a:spcPts val="1800"/>
              </a:spcBef>
            </a:pPr>
            <a:endParaRPr lang="en-US" altLang="zh-CN" dirty="0"/>
          </a:p>
          <a:p>
            <a:r>
              <a:rPr lang="en-US" altLang="zh-CN" dirty="0"/>
              <a:t>Cavity:</a:t>
            </a:r>
          </a:p>
          <a:p>
            <a:pPr lvl="1">
              <a:spcBef>
                <a:spcPts val="1800"/>
              </a:spcBef>
            </a:pPr>
            <a:r>
              <a:rPr lang="en-US" altLang="zh-CN" dirty="0">
                <a:solidFill>
                  <a:srgbClr val="00B050"/>
                </a:solidFill>
              </a:rPr>
              <a:t>Strong resonant enhancement </a:t>
            </a:r>
          </a:p>
          <a:p>
            <a:pPr lvl="1">
              <a:spcBef>
                <a:spcPts val="1800"/>
              </a:spcBef>
            </a:pPr>
            <a:r>
              <a:rPr lang="en-US" altLang="zh-CN" dirty="0">
                <a:solidFill>
                  <a:srgbClr val="FF0000"/>
                </a:solidFill>
              </a:rPr>
              <a:t>Small volume </a:t>
            </a:r>
            <a:r>
              <a:rPr lang="en-US" altLang="zh-CN" dirty="0"/>
              <a:t>@ high frequency</a:t>
            </a:r>
          </a:p>
          <a:p>
            <a:pPr lvl="2">
              <a:spcBef>
                <a:spcPts val="1800"/>
              </a:spcBef>
            </a:pPr>
            <a:r>
              <a:rPr lang="en-US" altLang="zh-CN" sz="2800" dirty="0"/>
              <a:t>Hard engineering</a:t>
            </a:r>
          </a:p>
          <a:p>
            <a:pPr lvl="2">
              <a:spcBef>
                <a:spcPts val="1800"/>
              </a:spcBef>
            </a:pPr>
            <a:r>
              <a:rPr lang="en-US" altLang="zh-CN" sz="2800" dirty="0"/>
              <a:t>Reduced power</a:t>
            </a:r>
            <a:endParaRPr lang="en-US" altLang="zh-CN" dirty="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0F7E9CFD-6A98-DAFF-2060-DE02ACB10996}"/>
              </a:ext>
            </a:extLst>
          </p:cNvPr>
          <p:cNvGrpSpPr/>
          <p:nvPr/>
        </p:nvGrpSpPr>
        <p:grpSpPr>
          <a:xfrm>
            <a:off x="9091853" y="1776711"/>
            <a:ext cx="3230719" cy="3202473"/>
            <a:chOff x="827589" y="2679540"/>
            <a:chExt cx="5295417" cy="5249118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A6F29759-AD52-D6BF-BF41-E734951735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670" b="6495"/>
            <a:stretch/>
          </p:blipFill>
          <p:spPr>
            <a:xfrm>
              <a:off x="827589" y="2679540"/>
              <a:ext cx="5295417" cy="5249118"/>
            </a:xfrm>
            <a:prstGeom prst="rect">
              <a:avLst/>
            </a:prstGeom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FFA04E27-CC52-90BE-280C-C5C06ACE6398}"/>
                </a:ext>
              </a:extLst>
            </p:cNvPr>
            <p:cNvSpPr txBox="1"/>
            <p:nvPr/>
          </p:nvSpPr>
          <p:spPr>
            <a:xfrm>
              <a:off x="885462" y="3217762"/>
              <a:ext cx="1779255" cy="7139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mirror</a:t>
              </a:r>
              <a:endParaRPr lang="zh-CN" altLang="en-US" sz="2800" dirty="0"/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30254C1A-B816-6F75-F2AD-DC39A48A8FAA}"/>
              </a:ext>
            </a:extLst>
          </p:cNvPr>
          <p:cNvGrpSpPr/>
          <p:nvPr/>
        </p:nvGrpSpPr>
        <p:grpSpPr>
          <a:xfrm>
            <a:off x="10857555" y="5736985"/>
            <a:ext cx="3153720" cy="3687084"/>
            <a:chOff x="10803801" y="5845790"/>
            <a:chExt cx="3153720" cy="3687084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4E6B7334-050D-89CB-59F9-36B0C8F31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4976" t="6069" r="14792" b="46414"/>
            <a:stretch/>
          </p:blipFill>
          <p:spPr>
            <a:xfrm>
              <a:off x="10803801" y="5845790"/>
              <a:ext cx="3153720" cy="1727200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62FFC3A2-0363-5EEB-DD8B-B0B07FF64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4976" t="6069" r="14792" b="46414"/>
            <a:stretch/>
          </p:blipFill>
          <p:spPr>
            <a:xfrm>
              <a:off x="11329229" y="7736032"/>
              <a:ext cx="2102865" cy="1151677"/>
            </a:xfrm>
            <a:prstGeom prst="rect">
              <a:avLst/>
            </a:prstGeom>
          </p:spPr>
        </p:pic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0780CFA9-7FC3-66DC-0DE3-B0F22E517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4976" t="6069" r="14792" b="46414"/>
            <a:stretch/>
          </p:blipFill>
          <p:spPr>
            <a:xfrm>
              <a:off x="11940503" y="9050751"/>
              <a:ext cx="880316" cy="482123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9C181588-1D72-18D1-6ACF-200B2F5FF2D2}"/>
                  </a:ext>
                </a:extLst>
              </p:cNvPr>
              <p:cNvSpPr txBox="1"/>
              <p:nvPr/>
            </p:nvSpPr>
            <p:spPr>
              <a:xfrm>
                <a:off x="6976837" y="8157116"/>
                <a:ext cx="2824812" cy="1569660"/>
              </a:xfrm>
              <a:custGeom>
                <a:avLst/>
                <a:gdLst>
                  <a:gd name="csX0" fmla="*/ 0 w 2824812"/>
                  <a:gd name="csY0" fmla="*/ 0 h 1569660"/>
                  <a:gd name="csX1" fmla="*/ 536714 w 2824812"/>
                  <a:gd name="csY1" fmla="*/ 0 h 1569660"/>
                  <a:gd name="csX2" fmla="*/ 1129925 w 2824812"/>
                  <a:gd name="csY2" fmla="*/ 0 h 1569660"/>
                  <a:gd name="csX3" fmla="*/ 1694887 w 2824812"/>
                  <a:gd name="csY3" fmla="*/ 0 h 1569660"/>
                  <a:gd name="csX4" fmla="*/ 2203353 w 2824812"/>
                  <a:gd name="csY4" fmla="*/ 0 h 1569660"/>
                  <a:gd name="csX5" fmla="*/ 2824812 w 2824812"/>
                  <a:gd name="csY5" fmla="*/ 0 h 1569660"/>
                  <a:gd name="csX6" fmla="*/ 2824812 w 2824812"/>
                  <a:gd name="csY6" fmla="*/ 523220 h 1569660"/>
                  <a:gd name="csX7" fmla="*/ 2824812 w 2824812"/>
                  <a:gd name="csY7" fmla="*/ 1077833 h 1569660"/>
                  <a:gd name="csX8" fmla="*/ 2824812 w 2824812"/>
                  <a:gd name="csY8" fmla="*/ 1569660 h 1569660"/>
                  <a:gd name="csX9" fmla="*/ 2259850 w 2824812"/>
                  <a:gd name="csY9" fmla="*/ 1569660 h 1569660"/>
                  <a:gd name="csX10" fmla="*/ 1638391 w 2824812"/>
                  <a:gd name="csY10" fmla="*/ 1569660 h 1569660"/>
                  <a:gd name="csX11" fmla="*/ 1101677 w 2824812"/>
                  <a:gd name="csY11" fmla="*/ 1569660 h 1569660"/>
                  <a:gd name="csX12" fmla="*/ 508466 w 2824812"/>
                  <a:gd name="csY12" fmla="*/ 1569660 h 1569660"/>
                  <a:gd name="csX13" fmla="*/ 0 w 2824812"/>
                  <a:gd name="csY13" fmla="*/ 1569660 h 1569660"/>
                  <a:gd name="csX14" fmla="*/ 0 w 2824812"/>
                  <a:gd name="csY14" fmla="*/ 1015047 h 1569660"/>
                  <a:gd name="csX15" fmla="*/ 0 w 2824812"/>
                  <a:gd name="csY15" fmla="*/ 507523 h 1569660"/>
                  <a:gd name="csX16" fmla="*/ 0 w 2824812"/>
                  <a:gd name="csY16" fmla="*/ 0 h 15696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2824812" h="1569660" extrusionOk="0">
                    <a:moveTo>
                      <a:pt x="0" y="0"/>
                    </a:moveTo>
                    <a:cubicBezTo>
                      <a:pt x="141484" y="25156"/>
                      <a:pt x="290942" y="-20768"/>
                      <a:pt x="536714" y="0"/>
                    </a:cubicBezTo>
                    <a:cubicBezTo>
                      <a:pt x="782486" y="20768"/>
                      <a:pt x="913506" y="12342"/>
                      <a:pt x="1129925" y="0"/>
                    </a:cubicBezTo>
                    <a:cubicBezTo>
                      <a:pt x="1346344" y="-12342"/>
                      <a:pt x="1546608" y="14808"/>
                      <a:pt x="1694887" y="0"/>
                    </a:cubicBezTo>
                    <a:cubicBezTo>
                      <a:pt x="1843166" y="-14808"/>
                      <a:pt x="1987419" y="-23978"/>
                      <a:pt x="2203353" y="0"/>
                    </a:cubicBezTo>
                    <a:cubicBezTo>
                      <a:pt x="2419287" y="23978"/>
                      <a:pt x="2618263" y="-6196"/>
                      <a:pt x="2824812" y="0"/>
                    </a:cubicBezTo>
                    <a:cubicBezTo>
                      <a:pt x="2830424" y="201334"/>
                      <a:pt x="2814203" y="314555"/>
                      <a:pt x="2824812" y="523220"/>
                    </a:cubicBezTo>
                    <a:cubicBezTo>
                      <a:pt x="2835421" y="731885"/>
                      <a:pt x="2834629" y="965906"/>
                      <a:pt x="2824812" y="1077833"/>
                    </a:cubicBezTo>
                    <a:cubicBezTo>
                      <a:pt x="2814995" y="1189760"/>
                      <a:pt x="2812166" y="1349615"/>
                      <a:pt x="2824812" y="1569660"/>
                    </a:cubicBezTo>
                    <a:cubicBezTo>
                      <a:pt x="2708941" y="1578212"/>
                      <a:pt x="2439691" y="1570121"/>
                      <a:pt x="2259850" y="1569660"/>
                    </a:cubicBezTo>
                    <a:cubicBezTo>
                      <a:pt x="2080009" y="1569199"/>
                      <a:pt x="1880642" y="1541333"/>
                      <a:pt x="1638391" y="1569660"/>
                    </a:cubicBezTo>
                    <a:cubicBezTo>
                      <a:pt x="1396140" y="1597987"/>
                      <a:pt x="1365312" y="1581337"/>
                      <a:pt x="1101677" y="1569660"/>
                    </a:cubicBezTo>
                    <a:cubicBezTo>
                      <a:pt x="838042" y="1557983"/>
                      <a:pt x="725685" y="1597070"/>
                      <a:pt x="508466" y="1569660"/>
                    </a:cubicBezTo>
                    <a:cubicBezTo>
                      <a:pt x="291247" y="1542250"/>
                      <a:pt x="159470" y="1555135"/>
                      <a:pt x="0" y="1569660"/>
                    </a:cubicBezTo>
                    <a:cubicBezTo>
                      <a:pt x="-7415" y="1397252"/>
                      <a:pt x="11182" y="1280920"/>
                      <a:pt x="0" y="1015047"/>
                    </a:cubicBezTo>
                    <a:cubicBezTo>
                      <a:pt x="-11182" y="749174"/>
                      <a:pt x="-112" y="609637"/>
                      <a:pt x="0" y="507523"/>
                    </a:cubicBezTo>
                    <a:cubicBezTo>
                      <a:pt x="112" y="405409"/>
                      <a:pt x="-22954" y="137394"/>
                      <a:pt x="0" y="0"/>
                    </a:cubicBezTo>
                    <a:close/>
                  </a:path>
                </a:pathLst>
              </a:custGeom>
              <a:noFill/>
              <a:ln w="38100">
                <a:solidFill>
                  <a:srgbClr val="00B050"/>
                </a:solidFill>
                <a:extLst>
                  <a:ext uri="{C807C97D-BFC1-408E-A445-0C87EB9F89A2}">
                    <ask:lineSketchStyleProps xmlns:ask="http://schemas.microsoft.com/office/drawing/2018/sketchyshapes" sd="332991744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 smtClean="0">
                              <a:latin typeface="Cambria Math" panose="02040503050406030204" pitchFamily="18" charset="0"/>
                            </a:rPr>
                            <m:t>DM</m:t>
                          </m:r>
                        </m:sub>
                      </m:sSub>
                      <m:r>
                        <a:rPr lang="en-US" altLang="zh-CN" sz="3200" b="0" i="1" smtClean="0">
                          <a:latin typeface="Cambria Math" panose="02040503050406030204" pitchFamily="18" charset="0"/>
                        </a:rPr>
                        <m:t> ~ 1</m:t>
                      </m:r>
                      <m:r>
                        <a:rPr lang="en-US" altLang="zh-CN" sz="3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latin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lang="en-US" altLang="zh-CN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3200" i="1" smtClean="0">
                          <a:latin typeface="Cambria Math" panose="02040503050406030204" pitchFamily="18" charset="0"/>
                        </a:rPr>
                        <m:t>⇕</m:t>
                      </m:r>
                    </m:oMath>
                  </m:oMathPara>
                </a14:m>
                <a:endParaRPr lang="en-US" altLang="zh-CN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3200" b="0" i="0" smtClean="0">
                          <a:latin typeface="Cambria Math" panose="02040503050406030204" pitchFamily="18" charset="0"/>
                        </a:rPr>
                        <m:t>Cavity</m:t>
                      </m:r>
                      <m:r>
                        <a:rPr lang="en-US" altLang="zh-CN" sz="3200" b="0" i="1" smtClean="0">
                          <a:latin typeface="Cambria Math" panose="02040503050406030204" pitchFamily="18" charset="0"/>
                        </a:rPr>
                        <m:t> ~ 1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latin typeface="Cambria Math" panose="02040503050406030204" pitchFamily="18" charset="0"/>
                        </a:rPr>
                        <m:t>mm</m:t>
                      </m:r>
                    </m:oMath>
                  </m:oMathPara>
                </a14:m>
                <a:endParaRPr lang="zh-CN" altLang="en-US" sz="3200" dirty="0"/>
              </a:p>
            </p:txBody>
          </p:sp>
        </mc:Choice>
        <mc:Fallback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9C181588-1D72-18D1-6ACF-200B2F5FF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6837" y="8157116"/>
                <a:ext cx="2824812" cy="1569660"/>
              </a:xfrm>
              <a:prstGeom prst="rect">
                <a:avLst/>
              </a:prstGeom>
              <a:blipFill>
                <a:blip r:embed="rId4"/>
                <a:stretch>
                  <a:fillRect l="-437" t="-2308" r="-4803" b="-8462"/>
                </a:stretch>
              </a:blipFill>
              <a:ln w="38100">
                <a:solidFill>
                  <a:srgbClr val="00B050"/>
                </a:solidFill>
                <a:extLst>
                  <a:ext uri="{C807C97D-BFC1-408E-A445-0C87EB9F89A2}">
                    <ask:lineSketchStyleProps xmlns:ask="http://schemas.microsoft.com/office/drawing/2018/sketchyshapes" sd="3329917442">
                      <a:custGeom>
                        <a:avLst/>
                        <a:gdLst>
                          <a:gd name="csX0" fmla="*/ 0 w 2824812"/>
                          <a:gd name="csY0" fmla="*/ 0 h 1569660"/>
                          <a:gd name="csX1" fmla="*/ 536714 w 2824812"/>
                          <a:gd name="csY1" fmla="*/ 0 h 1569660"/>
                          <a:gd name="csX2" fmla="*/ 1129925 w 2824812"/>
                          <a:gd name="csY2" fmla="*/ 0 h 1569660"/>
                          <a:gd name="csX3" fmla="*/ 1694887 w 2824812"/>
                          <a:gd name="csY3" fmla="*/ 0 h 1569660"/>
                          <a:gd name="csX4" fmla="*/ 2203353 w 2824812"/>
                          <a:gd name="csY4" fmla="*/ 0 h 1569660"/>
                          <a:gd name="csX5" fmla="*/ 2824812 w 2824812"/>
                          <a:gd name="csY5" fmla="*/ 0 h 1569660"/>
                          <a:gd name="csX6" fmla="*/ 2824812 w 2824812"/>
                          <a:gd name="csY6" fmla="*/ 523220 h 1569660"/>
                          <a:gd name="csX7" fmla="*/ 2824812 w 2824812"/>
                          <a:gd name="csY7" fmla="*/ 1077833 h 1569660"/>
                          <a:gd name="csX8" fmla="*/ 2824812 w 2824812"/>
                          <a:gd name="csY8" fmla="*/ 1569660 h 1569660"/>
                          <a:gd name="csX9" fmla="*/ 2259850 w 2824812"/>
                          <a:gd name="csY9" fmla="*/ 1569660 h 1569660"/>
                          <a:gd name="csX10" fmla="*/ 1638391 w 2824812"/>
                          <a:gd name="csY10" fmla="*/ 1569660 h 1569660"/>
                          <a:gd name="csX11" fmla="*/ 1101677 w 2824812"/>
                          <a:gd name="csY11" fmla="*/ 1569660 h 1569660"/>
                          <a:gd name="csX12" fmla="*/ 508466 w 2824812"/>
                          <a:gd name="csY12" fmla="*/ 1569660 h 1569660"/>
                          <a:gd name="csX13" fmla="*/ 0 w 2824812"/>
                          <a:gd name="csY13" fmla="*/ 1569660 h 1569660"/>
                          <a:gd name="csX14" fmla="*/ 0 w 2824812"/>
                          <a:gd name="csY14" fmla="*/ 1015047 h 1569660"/>
                          <a:gd name="csX15" fmla="*/ 0 w 2824812"/>
                          <a:gd name="csY15" fmla="*/ 507523 h 1569660"/>
                          <a:gd name="csX16" fmla="*/ 0 w 2824812"/>
                          <a:gd name="csY16" fmla="*/ 0 h 1569660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  <a:cxn ang="0">
                            <a:pos x="csX2" y="csY2"/>
                          </a:cxn>
                          <a:cxn ang="0">
                            <a:pos x="csX3" y="csY3"/>
                          </a:cxn>
                          <a:cxn ang="0">
                            <a:pos x="csX4" y="csY4"/>
                          </a:cxn>
                          <a:cxn ang="0">
                            <a:pos x="csX5" y="csY5"/>
                          </a:cxn>
                          <a:cxn ang="0">
                            <a:pos x="csX6" y="csY6"/>
                          </a:cxn>
                          <a:cxn ang="0">
                            <a:pos x="csX7" y="csY7"/>
                          </a:cxn>
                          <a:cxn ang="0">
                            <a:pos x="csX8" y="csY8"/>
                          </a:cxn>
                          <a:cxn ang="0">
                            <a:pos x="csX9" y="csY9"/>
                          </a:cxn>
                          <a:cxn ang="0">
                            <a:pos x="csX10" y="csY10"/>
                          </a:cxn>
                          <a:cxn ang="0">
                            <a:pos x="csX11" y="csY11"/>
                          </a:cxn>
                          <a:cxn ang="0">
                            <a:pos x="csX12" y="csY12"/>
                          </a:cxn>
                          <a:cxn ang="0">
                            <a:pos x="csX13" y="csY13"/>
                          </a:cxn>
                          <a:cxn ang="0">
                            <a:pos x="csX14" y="csY14"/>
                          </a:cxn>
                          <a:cxn ang="0">
                            <a:pos x="csX15" y="csY15"/>
                          </a:cxn>
                          <a:cxn ang="0">
                            <a:pos x="csX16" y="csY16"/>
                          </a:cxn>
                        </a:cxnLst>
                        <a:rect l="l" t="t" r="r" b="b"/>
                        <a:pathLst>
                          <a:path w="2824812" h="1569660" extrusionOk="0">
                            <a:moveTo>
                              <a:pt x="0" y="0"/>
                            </a:moveTo>
                            <a:cubicBezTo>
                              <a:pt x="141484" y="25156"/>
                              <a:pt x="290942" y="-20768"/>
                              <a:pt x="536714" y="0"/>
                            </a:cubicBezTo>
                            <a:cubicBezTo>
                              <a:pt x="782486" y="20768"/>
                              <a:pt x="913506" y="12342"/>
                              <a:pt x="1129925" y="0"/>
                            </a:cubicBezTo>
                            <a:cubicBezTo>
                              <a:pt x="1346344" y="-12342"/>
                              <a:pt x="1546608" y="14808"/>
                              <a:pt x="1694887" y="0"/>
                            </a:cubicBezTo>
                            <a:cubicBezTo>
                              <a:pt x="1843166" y="-14808"/>
                              <a:pt x="1987419" y="-23978"/>
                              <a:pt x="2203353" y="0"/>
                            </a:cubicBezTo>
                            <a:cubicBezTo>
                              <a:pt x="2419287" y="23978"/>
                              <a:pt x="2618263" y="-6196"/>
                              <a:pt x="2824812" y="0"/>
                            </a:cubicBezTo>
                            <a:cubicBezTo>
                              <a:pt x="2830424" y="201334"/>
                              <a:pt x="2814203" y="314555"/>
                              <a:pt x="2824812" y="523220"/>
                            </a:cubicBezTo>
                            <a:cubicBezTo>
                              <a:pt x="2835421" y="731885"/>
                              <a:pt x="2834629" y="965906"/>
                              <a:pt x="2824812" y="1077833"/>
                            </a:cubicBezTo>
                            <a:cubicBezTo>
                              <a:pt x="2814995" y="1189760"/>
                              <a:pt x="2812166" y="1349615"/>
                              <a:pt x="2824812" y="1569660"/>
                            </a:cubicBezTo>
                            <a:cubicBezTo>
                              <a:pt x="2708941" y="1578212"/>
                              <a:pt x="2439691" y="1570121"/>
                              <a:pt x="2259850" y="1569660"/>
                            </a:cubicBezTo>
                            <a:cubicBezTo>
                              <a:pt x="2080009" y="1569199"/>
                              <a:pt x="1880642" y="1541333"/>
                              <a:pt x="1638391" y="1569660"/>
                            </a:cubicBezTo>
                            <a:cubicBezTo>
                              <a:pt x="1396140" y="1597987"/>
                              <a:pt x="1365312" y="1581337"/>
                              <a:pt x="1101677" y="1569660"/>
                            </a:cubicBezTo>
                            <a:cubicBezTo>
                              <a:pt x="838042" y="1557983"/>
                              <a:pt x="725685" y="1597070"/>
                              <a:pt x="508466" y="1569660"/>
                            </a:cubicBezTo>
                            <a:cubicBezTo>
                              <a:pt x="291247" y="1542250"/>
                              <a:pt x="159470" y="1555135"/>
                              <a:pt x="0" y="1569660"/>
                            </a:cubicBezTo>
                            <a:cubicBezTo>
                              <a:pt x="-7415" y="1397252"/>
                              <a:pt x="11182" y="1280920"/>
                              <a:pt x="0" y="1015047"/>
                            </a:cubicBezTo>
                            <a:cubicBezTo>
                              <a:pt x="-11182" y="749174"/>
                              <a:pt x="-112" y="609637"/>
                              <a:pt x="0" y="507523"/>
                            </a:cubicBezTo>
                            <a:cubicBezTo>
                              <a:pt x="112" y="405409"/>
                              <a:pt x="-22954" y="13739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组合 15">
            <a:extLst>
              <a:ext uri="{FF2B5EF4-FFF2-40B4-BE49-F238E27FC236}">
                <a16:creationId xmlns:a16="http://schemas.microsoft.com/office/drawing/2014/main" id="{477C04B7-E352-31CD-15B1-AAF5962C7426}"/>
              </a:ext>
            </a:extLst>
          </p:cNvPr>
          <p:cNvGrpSpPr/>
          <p:nvPr/>
        </p:nvGrpSpPr>
        <p:grpSpPr>
          <a:xfrm>
            <a:off x="8389243" y="5576092"/>
            <a:ext cx="913438" cy="1857939"/>
            <a:chOff x="8338441" y="5576094"/>
            <a:chExt cx="1028068" cy="2091099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B24A62F4-E309-3F40-A85F-531847924A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2832" t="29465" r="5590" b="27470"/>
            <a:stretch>
              <a:fillRect/>
            </a:stretch>
          </p:blipFill>
          <p:spPr>
            <a:xfrm>
              <a:off x="8475119" y="6743905"/>
              <a:ext cx="891390" cy="923288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D2AF0DF9-48E0-351E-F4EB-537519756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8387" t="26250" r="52666" b="30685"/>
            <a:stretch>
              <a:fillRect/>
            </a:stretch>
          </p:blipFill>
          <p:spPr>
            <a:xfrm>
              <a:off x="8338441" y="5576094"/>
              <a:ext cx="850873" cy="940825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82281475-DD84-F22E-9E5C-E3FC823745C6}"/>
              </a:ext>
            </a:extLst>
          </p:cNvPr>
          <p:cNvGrpSpPr/>
          <p:nvPr/>
        </p:nvGrpSpPr>
        <p:grpSpPr>
          <a:xfrm>
            <a:off x="6852262" y="2455219"/>
            <a:ext cx="1447018" cy="1778113"/>
            <a:chOff x="6494848" y="2985630"/>
            <a:chExt cx="1773334" cy="2179095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02C55822-3587-A88C-8E85-236B20C58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8387" t="26250" r="52666" b="30685"/>
            <a:stretch>
              <a:fillRect/>
            </a:stretch>
          </p:blipFill>
          <p:spPr>
            <a:xfrm>
              <a:off x="7341697" y="2985630"/>
              <a:ext cx="926485" cy="1024434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72E4B5F-1929-336D-FF64-0AA8AA15B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2832" t="29465" r="5590" b="27470"/>
            <a:stretch>
              <a:fillRect/>
            </a:stretch>
          </p:blipFill>
          <p:spPr>
            <a:xfrm>
              <a:off x="6494848" y="4159888"/>
              <a:ext cx="970123" cy="1004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481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5636921-A140-9EE4-34E0-A3EDF4E6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5883-3544-4EE0-A2F9-4B12B589CBE7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AA0BFE-044F-2832-8304-49692F8B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9F9BD5-D3DA-0375-8A2B-1A314DE9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4334EA6-4580-83C1-EAE6-37FE6F5CEC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Detection</a:t>
            </a:r>
            <a:endParaRPr lang="zh-CN" altLang="en-US" dirty="0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743F4AF4-D97D-57D7-8CCC-64A05D7D7BAA}"/>
              </a:ext>
            </a:extLst>
          </p:cNvPr>
          <p:cNvSpPr/>
          <p:nvPr/>
        </p:nvSpPr>
        <p:spPr>
          <a:xfrm>
            <a:off x="588894" y="1512898"/>
            <a:ext cx="13452613" cy="8627624"/>
          </a:xfrm>
          <a:prstGeom prst="roundRect">
            <a:avLst>
              <a:gd name="adj" fmla="val 7495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dirty="0">
                <a:solidFill>
                  <a:schemeClr val="tx1"/>
                </a:solidFill>
              </a:rPr>
              <a:t>New Method?</a:t>
            </a:r>
          </a:p>
          <a:p>
            <a:pPr algn="ctr"/>
            <a:endParaRPr lang="en-US" altLang="zh-CN" sz="4400" dirty="0">
              <a:solidFill>
                <a:srgbClr val="00B050"/>
              </a:solidFill>
            </a:endParaRPr>
          </a:p>
          <a:p>
            <a:pPr algn="ctr"/>
            <a:r>
              <a:rPr lang="en-US" altLang="zh-CN" sz="8000" b="1" dirty="0">
                <a:solidFill>
                  <a:srgbClr val="FF0000"/>
                </a:solidFill>
                <a:latin typeface="Bitter ExtraBold" pitchFamily="2" charset="0"/>
              </a:rPr>
              <a:t>Large Volume</a:t>
            </a:r>
          </a:p>
          <a:p>
            <a:pPr algn="ctr"/>
            <a:r>
              <a:rPr lang="en-US" altLang="zh-CN" sz="80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&amp;</a:t>
            </a:r>
            <a:endParaRPr lang="en-US" altLang="zh-CN" sz="7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7200" b="1" dirty="0">
                <a:solidFill>
                  <a:srgbClr val="0070C0"/>
                </a:solidFill>
                <a:latin typeface="Bitter ExtraBold" pitchFamily="2" charset="0"/>
              </a:rPr>
              <a:t>Field Enhancement</a:t>
            </a:r>
            <a:br>
              <a:rPr lang="en-US" altLang="zh-CN" sz="7200" b="1" dirty="0">
                <a:solidFill>
                  <a:srgbClr val="0070C0"/>
                </a:solidFill>
                <a:latin typeface="Bitter ExtraBold" pitchFamily="2" charset="0"/>
              </a:rPr>
            </a:br>
            <a:endParaRPr lang="en-US" altLang="zh-CN" sz="4800" b="1" dirty="0">
              <a:solidFill>
                <a:srgbClr val="0070C0"/>
              </a:solidFill>
              <a:latin typeface="Bitter ExtraBold" pitchFamily="2" charset="0"/>
            </a:endParaRPr>
          </a:p>
          <a:p>
            <a:pPr algn="ctr"/>
            <a:endParaRPr lang="zh-CN" altLang="en-US" sz="8800" b="1" dirty="0">
              <a:solidFill>
                <a:srgbClr val="0070C0"/>
              </a:solidFill>
              <a:latin typeface="Bitter" pitchFamily="2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6041245-5392-B832-2A50-9BEE9C38503A}"/>
              </a:ext>
            </a:extLst>
          </p:cNvPr>
          <p:cNvSpPr txBox="1"/>
          <p:nvPr/>
        </p:nvSpPr>
        <p:spPr>
          <a:xfrm>
            <a:off x="3647164" y="8125239"/>
            <a:ext cx="7336072" cy="1113183"/>
          </a:xfrm>
          <a:custGeom>
            <a:avLst/>
            <a:gdLst>
              <a:gd name="csX0" fmla="*/ 0 w 7336072"/>
              <a:gd name="csY0" fmla="*/ 0 h 1113183"/>
              <a:gd name="csX1" fmla="*/ 593555 w 7336072"/>
              <a:gd name="csY1" fmla="*/ 0 h 1113183"/>
              <a:gd name="csX2" fmla="*/ 1333831 w 7336072"/>
              <a:gd name="csY2" fmla="*/ 0 h 1113183"/>
              <a:gd name="csX3" fmla="*/ 1854025 w 7336072"/>
              <a:gd name="csY3" fmla="*/ 0 h 1113183"/>
              <a:gd name="csX4" fmla="*/ 2300859 w 7336072"/>
              <a:gd name="csY4" fmla="*/ 0 h 1113183"/>
              <a:gd name="csX5" fmla="*/ 2821053 w 7336072"/>
              <a:gd name="csY5" fmla="*/ 0 h 1113183"/>
              <a:gd name="csX6" fmla="*/ 3414608 w 7336072"/>
              <a:gd name="csY6" fmla="*/ 0 h 1113183"/>
              <a:gd name="csX7" fmla="*/ 4154884 w 7336072"/>
              <a:gd name="csY7" fmla="*/ 0 h 1113183"/>
              <a:gd name="csX8" fmla="*/ 4968521 w 7336072"/>
              <a:gd name="csY8" fmla="*/ 0 h 1113183"/>
              <a:gd name="csX9" fmla="*/ 5708798 w 7336072"/>
              <a:gd name="csY9" fmla="*/ 0 h 1113183"/>
              <a:gd name="csX10" fmla="*/ 6302353 w 7336072"/>
              <a:gd name="csY10" fmla="*/ 0 h 1113183"/>
              <a:gd name="csX11" fmla="*/ 7336072 w 7336072"/>
              <a:gd name="csY11" fmla="*/ 0 h 1113183"/>
              <a:gd name="csX12" fmla="*/ 7336072 w 7336072"/>
              <a:gd name="csY12" fmla="*/ 578855 h 1113183"/>
              <a:gd name="csX13" fmla="*/ 7336072 w 7336072"/>
              <a:gd name="csY13" fmla="*/ 1113183 h 1113183"/>
              <a:gd name="csX14" fmla="*/ 6669156 w 7336072"/>
              <a:gd name="csY14" fmla="*/ 1113183 h 1113183"/>
              <a:gd name="csX15" fmla="*/ 5928880 w 7336072"/>
              <a:gd name="csY15" fmla="*/ 1113183 h 1113183"/>
              <a:gd name="csX16" fmla="*/ 5482047 w 7336072"/>
              <a:gd name="csY16" fmla="*/ 1113183 h 1113183"/>
              <a:gd name="csX17" fmla="*/ 4668409 w 7336072"/>
              <a:gd name="csY17" fmla="*/ 1113183 h 1113183"/>
              <a:gd name="csX18" fmla="*/ 4001494 w 7336072"/>
              <a:gd name="csY18" fmla="*/ 1113183 h 1113183"/>
              <a:gd name="csX19" fmla="*/ 3481300 w 7336072"/>
              <a:gd name="csY19" fmla="*/ 1113183 h 1113183"/>
              <a:gd name="csX20" fmla="*/ 3034466 w 7336072"/>
              <a:gd name="csY20" fmla="*/ 1113183 h 1113183"/>
              <a:gd name="csX21" fmla="*/ 2514272 w 7336072"/>
              <a:gd name="csY21" fmla="*/ 1113183 h 1113183"/>
              <a:gd name="csX22" fmla="*/ 1994078 w 7336072"/>
              <a:gd name="csY22" fmla="*/ 1113183 h 1113183"/>
              <a:gd name="csX23" fmla="*/ 1473884 w 7336072"/>
              <a:gd name="csY23" fmla="*/ 1113183 h 1113183"/>
              <a:gd name="csX24" fmla="*/ 660246 w 7336072"/>
              <a:gd name="csY24" fmla="*/ 1113183 h 1113183"/>
              <a:gd name="csX25" fmla="*/ 0 w 7336072"/>
              <a:gd name="csY25" fmla="*/ 1113183 h 1113183"/>
              <a:gd name="csX26" fmla="*/ 0 w 7336072"/>
              <a:gd name="csY26" fmla="*/ 545460 h 1113183"/>
              <a:gd name="csX27" fmla="*/ 0 w 7336072"/>
              <a:gd name="csY27" fmla="*/ 0 h 11131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7336072" h="1113183" fill="none" extrusionOk="0">
                <a:moveTo>
                  <a:pt x="0" y="0"/>
                </a:moveTo>
                <a:cubicBezTo>
                  <a:pt x="122747" y="12321"/>
                  <a:pt x="458358" y="-28726"/>
                  <a:pt x="593555" y="0"/>
                </a:cubicBezTo>
                <a:cubicBezTo>
                  <a:pt x="728752" y="28726"/>
                  <a:pt x="1126638" y="-18895"/>
                  <a:pt x="1333831" y="0"/>
                </a:cubicBezTo>
                <a:cubicBezTo>
                  <a:pt x="1541024" y="18895"/>
                  <a:pt x="1741359" y="19026"/>
                  <a:pt x="1854025" y="0"/>
                </a:cubicBezTo>
                <a:cubicBezTo>
                  <a:pt x="1966691" y="-19026"/>
                  <a:pt x="2134761" y="17264"/>
                  <a:pt x="2300859" y="0"/>
                </a:cubicBezTo>
                <a:cubicBezTo>
                  <a:pt x="2466957" y="-17264"/>
                  <a:pt x="2713011" y="-19382"/>
                  <a:pt x="2821053" y="0"/>
                </a:cubicBezTo>
                <a:cubicBezTo>
                  <a:pt x="2929095" y="19382"/>
                  <a:pt x="3189233" y="-5662"/>
                  <a:pt x="3414608" y="0"/>
                </a:cubicBezTo>
                <a:cubicBezTo>
                  <a:pt x="3639984" y="5662"/>
                  <a:pt x="3803006" y="-19006"/>
                  <a:pt x="4154884" y="0"/>
                </a:cubicBezTo>
                <a:cubicBezTo>
                  <a:pt x="4506762" y="19006"/>
                  <a:pt x="4627333" y="17308"/>
                  <a:pt x="4968521" y="0"/>
                </a:cubicBezTo>
                <a:cubicBezTo>
                  <a:pt x="5309709" y="-17308"/>
                  <a:pt x="5381639" y="3739"/>
                  <a:pt x="5708798" y="0"/>
                </a:cubicBezTo>
                <a:cubicBezTo>
                  <a:pt x="6035957" y="-3739"/>
                  <a:pt x="6159566" y="16733"/>
                  <a:pt x="6302353" y="0"/>
                </a:cubicBezTo>
                <a:cubicBezTo>
                  <a:pt x="6445140" y="-16733"/>
                  <a:pt x="6829762" y="-19478"/>
                  <a:pt x="7336072" y="0"/>
                </a:cubicBezTo>
                <a:cubicBezTo>
                  <a:pt x="7336846" y="119058"/>
                  <a:pt x="7348945" y="314377"/>
                  <a:pt x="7336072" y="578855"/>
                </a:cubicBezTo>
                <a:cubicBezTo>
                  <a:pt x="7323199" y="843334"/>
                  <a:pt x="7331228" y="872207"/>
                  <a:pt x="7336072" y="1113183"/>
                </a:cubicBezTo>
                <a:cubicBezTo>
                  <a:pt x="7109263" y="1146144"/>
                  <a:pt x="6805254" y="1132547"/>
                  <a:pt x="6669156" y="1113183"/>
                </a:cubicBezTo>
                <a:cubicBezTo>
                  <a:pt x="6533058" y="1093819"/>
                  <a:pt x="6196968" y="1105174"/>
                  <a:pt x="5928880" y="1113183"/>
                </a:cubicBezTo>
                <a:cubicBezTo>
                  <a:pt x="5660792" y="1121192"/>
                  <a:pt x="5648617" y="1133973"/>
                  <a:pt x="5482047" y="1113183"/>
                </a:cubicBezTo>
                <a:cubicBezTo>
                  <a:pt x="5315477" y="1092393"/>
                  <a:pt x="5002554" y="1119300"/>
                  <a:pt x="4668409" y="1113183"/>
                </a:cubicBezTo>
                <a:cubicBezTo>
                  <a:pt x="4334264" y="1107066"/>
                  <a:pt x="4235372" y="1111754"/>
                  <a:pt x="4001494" y="1113183"/>
                </a:cubicBezTo>
                <a:cubicBezTo>
                  <a:pt x="3767617" y="1114612"/>
                  <a:pt x="3644507" y="1108252"/>
                  <a:pt x="3481300" y="1113183"/>
                </a:cubicBezTo>
                <a:cubicBezTo>
                  <a:pt x="3318093" y="1118114"/>
                  <a:pt x="3216490" y="1124482"/>
                  <a:pt x="3034466" y="1113183"/>
                </a:cubicBezTo>
                <a:cubicBezTo>
                  <a:pt x="2852442" y="1101884"/>
                  <a:pt x="2688413" y="1108782"/>
                  <a:pt x="2514272" y="1113183"/>
                </a:cubicBezTo>
                <a:cubicBezTo>
                  <a:pt x="2340131" y="1117584"/>
                  <a:pt x="2201008" y="1121044"/>
                  <a:pt x="1994078" y="1113183"/>
                </a:cubicBezTo>
                <a:cubicBezTo>
                  <a:pt x="1787148" y="1105322"/>
                  <a:pt x="1726127" y="1126111"/>
                  <a:pt x="1473884" y="1113183"/>
                </a:cubicBezTo>
                <a:cubicBezTo>
                  <a:pt x="1221641" y="1100255"/>
                  <a:pt x="986449" y="1144030"/>
                  <a:pt x="660246" y="1113183"/>
                </a:cubicBezTo>
                <a:cubicBezTo>
                  <a:pt x="334043" y="1082336"/>
                  <a:pt x="299344" y="1092698"/>
                  <a:pt x="0" y="1113183"/>
                </a:cubicBezTo>
                <a:cubicBezTo>
                  <a:pt x="26638" y="931920"/>
                  <a:pt x="20353" y="761894"/>
                  <a:pt x="0" y="545460"/>
                </a:cubicBezTo>
                <a:cubicBezTo>
                  <a:pt x="-20353" y="329026"/>
                  <a:pt x="-18618" y="155128"/>
                  <a:pt x="0" y="0"/>
                </a:cubicBezTo>
                <a:close/>
              </a:path>
              <a:path w="7336072" h="1113183" stroke="0" extrusionOk="0">
                <a:moveTo>
                  <a:pt x="0" y="0"/>
                </a:moveTo>
                <a:cubicBezTo>
                  <a:pt x="176469" y="-3068"/>
                  <a:pt x="361598" y="-24033"/>
                  <a:pt x="593555" y="0"/>
                </a:cubicBezTo>
                <a:cubicBezTo>
                  <a:pt x="825512" y="24033"/>
                  <a:pt x="1091335" y="5726"/>
                  <a:pt x="1407192" y="0"/>
                </a:cubicBezTo>
                <a:cubicBezTo>
                  <a:pt x="1723049" y="-5726"/>
                  <a:pt x="2040118" y="10179"/>
                  <a:pt x="2220829" y="0"/>
                </a:cubicBezTo>
                <a:cubicBezTo>
                  <a:pt x="2401540" y="-10179"/>
                  <a:pt x="2864738" y="18761"/>
                  <a:pt x="3034466" y="0"/>
                </a:cubicBezTo>
                <a:cubicBezTo>
                  <a:pt x="3204194" y="-18761"/>
                  <a:pt x="3461483" y="-14130"/>
                  <a:pt x="3701382" y="0"/>
                </a:cubicBezTo>
                <a:cubicBezTo>
                  <a:pt x="3941281" y="14130"/>
                  <a:pt x="4149989" y="8341"/>
                  <a:pt x="4515019" y="0"/>
                </a:cubicBezTo>
                <a:cubicBezTo>
                  <a:pt x="4880049" y="-8341"/>
                  <a:pt x="4908262" y="1183"/>
                  <a:pt x="5035213" y="0"/>
                </a:cubicBezTo>
                <a:cubicBezTo>
                  <a:pt x="5162164" y="-1183"/>
                  <a:pt x="5471150" y="19380"/>
                  <a:pt x="5848850" y="0"/>
                </a:cubicBezTo>
                <a:cubicBezTo>
                  <a:pt x="6226550" y="-19380"/>
                  <a:pt x="6319679" y="-14354"/>
                  <a:pt x="6515766" y="0"/>
                </a:cubicBezTo>
                <a:cubicBezTo>
                  <a:pt x="6711853" y="14354"/>
                  <a:pt x="7107816" y="14454"/>
                  <a:pt x="7336072" y="0"/>
                </a:cubicBezTo>
                <a:cubicBezTo>
                  <a:pt x="7352039" y="231546"/>
                  <a:pt x="7321983" y="374441"/>
                  <a:pt x="7336072" y="545460"/>
                </a:cubicBezTo>
                <a:cubicBezTo>
                  <a:pt x="7350161" y="716479"/>
                  <a:pt x="7357943" y="986024"/>
                  <a:pt x="7336072" y="1113183"/>
                </a:cubicBezTo>
                <a:cubicBezTo>
                  <a:pt x="7074045" y="1113024"/>
                  <a:pt x="6838562" y="1103193"/>
                  <a:pt x="6595796" y="1113183"/>
                </a:cubicBezTo>
                <a:cubicBezTo>
                  <a:pt x="6353030" y="1123173"/>
                  <a:pt x="6296580" y="1106817"/>
                  <a:pt x="6148962" y="1113183"/>
                </a:cubicBezTo>
                <a:cubicBezTo>
                  <a:pt x="6001344" y="1119549"/>
                  <a:pt x="5729936" y="1084324"/>
                  <a:pt x="5335325" y="1113183"/>
                </a:cubicBezTo>
                <a:cubicBezTo>
                  <a:pt x="4940714" y="1142042"/>
                  <a:pt x="4725334" y="1145534"/>
                  <a:pt x="4521688" y="1113183"/>
                </a:cubicBezTo>
                <a:cubicBezTo>
                  <a:pt x="4318042" y="1080832"/>
                  <a:pt x="4002176" y="1096064"/>
                  <a:pt x="3854772" y="1113183"/>
                </a:cubicBezTo>
                <a:cubicBezTo>
                  <a:pt x="3707368" y="1130302"/>
                  <a:pt x="3367966" y="1135162"/>
                  <a:pt x="3114496" y="1113183"/>
                </a:cubicBezTo>
                <a:cubicBezTo>
                  <a:pt x="2861026" y="1091204"/>
                  <a:pt x="2662917" y="1146340"/>
                  <a:pt x="2447580" y="1113183"/>
                </a:cubicBezTo>
                <a:cubicBezTo>
                  <a:pt x="2232243" y="1080026"/>
                  <a:pt x="2119842" y="1098963"/>
                  <a:pt x="2000747" y="1113183"/>
                </a:cubicBezTo>
                <a:cubicBezTo>
                  <a:pt x="1881652" y="1127403"/>
                  <a:pt x="1687518" y="1117246"/>
                  <a:pt x="1553913" y="1113183"/>
                </a:cubicBezTo>
                <a:cubicBezTo>
                  <a:pt x="1420308" y="1109120"/>
                  <a:pt x="1116395" y="1103319"/>
                  <a:pt x="960359" y="1113183"/>
                </a:cubicBezTo>
                <a:cubicBezTo>
                  <a:pt x="804323" y="1123047"/>
                  <a:pt x="478108" y="1157942"/>
                  <a:pt x="0" y="1113183"/>
                </a:cubicBezTo>
                <a:cubicBezTo>
                  <a:pt x="20624" y="871354"/>
                  <a:pt x="-3236" y="701648"/>
                  <a:pt x="0" y="534328"/>
                </a:cubicBezTo>
                <a:cubicBezTo>
                  <a:pt x="3236" y="367008"/>
                  <a:pt x="17078" y="211167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249542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4400" b="1" dirty="0">
                <a:latin typeface="Bitter SemiBold" pitchFamily="2" charset="0"/>
              </a:rPr>
              <a:t>Waveguide </a:t>
            </a:r>
            <a:r>
              <a:rPr lang="en-US" altLang="zh-CN" sz="4400" b="1" dirty="0" err="1">
                <a:latin typeface="Bitter SemiBold" pitchFamily="2" charset="0"/>
              </a:rPr>
              <a:t>Haloscope</a:t>
            </a:r>
            <a:endParaRPr lang="zh-CN" altLang="en-US" sz="4400" b="1" dirty="0">
              <a:latin typeface="Bitter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02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EF15E62-5A31-A61B-A025-168759BD8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9FD5-8C29-412A-BDC9-358E9B63A93C}" type="datetime1">
              <a:rPr lang="zh-CN" altLang="en-US" smtClean="0"/>
              <a:t>2026/7/21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218C5AC-7144-2320-2516-1BA637C49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Waveguide Haloscope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EA68E36-9AAD-172B-ACAA-8E5D191AE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E56395A-BE8A-75FC-F14D-BEB7C69A37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Parallel-Plate Waveguide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占位符 5">
                <a:extLst>
                  <a:ext uri="{FF2B5EF4-FFF2-40B4-BE49-F238E27FC236}">
                    <a16:creationId xmlns:a16="http://schemas.microsoft.com/office/drawing/2014/main" id="{25C2D368-B2D1-1D64-46F6-9F9A6113822F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186656" y="1997074"/>
                <a:ext cx="12257088" cy="8173088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/>
                  <a:t>Parallel-plate waveguide: two conducting plates.</a:t>
                </a:r>
              </a:p>
              <a:p>
                <a:pPr>
                  <a:spcBef>
                    <a:spcPts val="2400"/>
                  </a:spcBef>
                </a:pPr>
                <a:r>
                  <a:rPr lang="en-US" altLang="zh-CN" dirty="0"/>
                  <a:t>TE</a:t>
                </a:r>
                <a:r>
                  <a:rPr lang="en-US" altLang="zh-CN" baseline="-25000" dirty="0"/>
                  <a:t>1 </a:t>
                </a:r>
                <a:r>
                  <a:rPr lang="en-US" altLang="zh-CN" dirty="0"/>
                  <a:t>mode:</a:t>
                </a:r>
              </a:p>
              <a:p>
                <a:pPr lvl="1">
                  <a:spcBef>
                    <a:spcPts val="1800"/>
                  </a:spcBef>
                </a:pP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zh-CN" dirty="0"/>
                  <a:t>-direction: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uniform</a:t>
                </a:r>
              </a:p>
              <a:p>
                <a:pPr lvl="1">
                  <a:spcBef>
                    <a:spcPts val="3000"/>
                  </a:spcBef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zh-CN" dirty="0"/>
                  <a:t>-direction: </a:t>
                </a:r>
                <a14:m>
                  <m:oMath xmlns:m="http://schemas.openxmlformats.org/officeDocument/2006/math">
                    <m:r>
                      <a:rPr lang="en-US" altLang="zh-CN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𝑬</m:t>
                    </m:r>
                  </m:oMath>
                </a14:m>
                <a:r>
                  <a:rPr lang="en-US" altLang="zh-CN" dirty="0">
                    <a:solidFill>
                      <a:srgbClr val="00B050"/>
                    </a:solidFill>
                  </a:rPr>
                  <a:t> vanishes at the plates</a:t>
                </a:r>
              </a:p>
              <a:p>
                <a:pPr marL="731520" lvl="1" indent="0">
                  <a:spcBef>
                    <a:spcPts val="1800"/>
                  </a:spcBef>
                  <a:buNone/>
                </a:pPr>
                <a:br>
                  <a:rPr lang="en-US" altLang="zh-CN" dirty="0"/>
                </a:br>
                <a:endParaRPr lang="en-US" altLang="zh-CN" dirty="0"/>
              </a:p>
              <a:p>
                <a:pPr lvl="1">
                  <a:spcBef>
                    <a:spcPts val="1800"/>
                  </a:spcBef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altLang="zh-CN" dirty="0"/>
                  <a:t>-direction: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propagating</a:t>
                </a:r>
              </a:p>
              <a:p>
                <a:pPr marL="731520" lvl="1" indent="0">
                  <a:spcBef>
                    <a:spcPts val="1800"/>
                  </a:spcBef>
                  <a:buNone/>
                </a:pPr>
                <a:endParaRPr lang="en-US" altLang="zh-CN" dirty="0">
                  <a:solidFill>
                    <a:srgbClr val="0070C0"/>
                  </a:solidFill>
                </a:endParaRPr>
              </a:p>
              <a:p>
                <a:pPr marL="731520" lvl="1" indent="0">
                  <a:spcBef>
                    <a:spcPts val="1800"/>
                  </a:spcBef>
                  <a:buNone/>
                </a:pPr>
                <a:endParaRPr lang="en-US" altLang="zh-CN" dirty="0">
                  <a:solidFill>
                    <a:srgbClr val="0070C0"/>
                  </a:solidFill>
                </a:endParaRPr>
              </a:p>
              <a:p>
                <a:pPr>
                  <a:spcBef>
                    <a:spcPts val="2400"/>
                  </a:spcBef>
                </a:pPr>
                <a:r>
                  <a:rPr lang="en-US" altLang="zh-CN" dirty="0"/>
                  <a:t>Dispersion Relation:</a:t>
                </a:r>
              </a:p>
            </p:txBody>
          </p:sp>
        </mc:Choice>
        <mc:Fallback>
          <p:sp>
            <p:nvSpPr>
              <p:cNvPr id="6" name="文本占位符 5">
                <a:extLst>
                  <a:ext uri="{FF2B5EF4-FFF2-40B4-BE49-F238E27FC236}">
                    <a16:creationId xmlns:a16="http://schemas.microsoft.com/office/drawing/2014/main" id="{25C2D368-B2D1-1D64-46F6-9F9A611382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186656" y="1997074"/>
                <a:ext cx="12257088" cy="8173088"/>
              </a:xfrm>
              <a:blipFill>
                <a:blip r:embed="rId2"/>
                <a:stretch>
                  <a:fillRect l="-1656" t="-20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>
            <a:extLst>
              <a:ext uri="{FF2B5EF4-FFF2-40B4-BE49-F238E27FC236}">
                <a16:creationId xmlns:a16="http://schemas.microsoft.com/office/drawing/2014/main" id="{44C8FDD8-DB0F-5351-BA80-F5A131935B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380" t="26203" r="20332" b="23671"/>
          <a:stretch/>
        </p:blipFill>
        <p:spPr>
          <a:xfrm>
            <a:off x="7891958" y="4966615"/>
            <a:ext cx="6649656" cy="3162446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DF79BC7-BC24-4F35-4FC0-FCB6C5D18AD9}"/>
              </a:ext>
            </a:extLst>
          </p:cNvPr>
          <p:cNvGrpSpPr/>
          <p:nvPr/>
        </p:nvGrpSpPr>
        <p:grpSpPr>
          <a:xfrm>
            <a:off x="2367452" y="4942491"/>
            <a:ext cx="5062505" cy="1001265"/>
            <a:chOff x="2384385" y="5284573"/>
            <a:chExt cx="5062505" cy="1001265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9561D0A5-8893-194A-CB38-DDF3FC833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53515" y="5284573"/>
              <a:ext cx="1693375" cy="1001265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86D3A25D-5F2D-29CF-146E-97F23F1B4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84385" y="5544837"/>
              <a:ext cx="2659872" cy="573332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C182D831-20E0-E2F1-2B04-816A6719F7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4385" y="6915546"/>
            <a:ext cx="1838059" cy="49291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743B52E-3446-36FE-96AE-E0A1C0410BF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810" t="13946" r="47446" b="10851"/>
          <a:stretch/>
        </p:blipFill>
        <p:spPr>
          <a:xfrm>
            <a:off x="6583269" y="8199147"/>
            <a:ext cx="2928683" cy="84495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27193A29-4F46-5B0A-DC90-93142C7AB1E9}"/>
              </a:ext>
            </a:extLst>
          </p:cNvPr>
          <p:cNvSpPr txBox="1"/>
          <p:nvPr/>
        </p:nvSpPr>
        <p:spPr>
          <a:xfrm>
            <a:off x="6064697" y="9011740"/>
            <a:ext cx="245932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00FF"/>
                </a:solidFill>
              </a:rPr>
              <a:t>Propagation </a:t>
            </a:r>
          </a:p>
          <a:p>
            <a:r>
              <a:rPr lang="en-US" altLang="zh-CN" sz="2800" dirty="0">
                <a:solidFill>
                  <a:srgbClr val="0000FF"/>
                </a:solidFill>
              </a:rPr>
              <a:t>Wavenumber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91E1091-07D1-E9C7-7674-43B9ACE67D95}"/>
              </a:ext>
            </a:extLst>
          </p:cNvPr>
          <p:cNvSpPr txBox="1"/>
          <p:nvPr/>
        </p:nvSpPr>
        <p:spPr>
          <a:xfrm>
            <a:off x="8876186" y="9011739"/>
            <a:ext cx="245932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Transverse </a:t>
            </a:r>
          </a:p>
          <a:p>
            <a:r>
              <a:rPr lang="en-US" altLang="zh-CN" sz="2800" dirty="0">
                <a:solidFill>
                  <a:srgbClr val="FF0000"/>
                </a:solidFill>
              </a:rPr>
              <a:t>Wavenumber</a:t>
            </a:r>
          </a:p>
        </p:txBody>
      </p:sp>
    </p:spTree>
    <p:extLst>
      <p:ext uri="{BB962C8B-B14F-4D97-AF65-F5344CB8AC3E}">
        <p14:creationId xmlns:p14="http://schemas.microsoft.com/office/powerpoint/2010/main" val="287827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我的自定义">
      <a:majorFont>
        <a:latin typeface="Bitter Medium"/>
        <a:ea typeface="微软雅黑"/>
        <a:cs typeface=""/>
      </a:majorFont>
      <a:minorFont>
        <a:latin typeface="Bitter Medium"/>
        <a:ea typeface="微软雅黑"/>
        <a:cs typeface="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3385</TotalTime>
  <Words>915</Words>
  <Application>Microsoft Macintosh PowerPoint</Application>
  <PresentationFormat>自定义</PresentationFormat>
  <Paragraphs>302</Paragraphs>
  <Slides>26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6" baseType="lpstr">
      <vt:lpstr>Cambria Math</vt:lpstr>
      <vt:lpstr>Bitter ExtraBold</vt:lpstr>
      <vt:lpstr>Times New Roman</vt:lpstr>
      <vt:lpstr>Bitter SemiBold</vt:lpstr>
      <vt:lpstr>Bitter Medium</vt:lpstr>
      <vt:lpstr>等线</vt:lpstr>
      <vt:lpstr>Bitter</vt:lpstr>
      <vt:lpstr>Arial</vt:lpstr>
      <vt:lpstr>华文新魏</vt:lpstr>
      <vt:lpstr>Office 2013 - 2022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邢传阳_物理学院</cp:lastModifiedBy>
  <cp:revision>21</cp:revision>
  <dcterms:created xsi:type="dcterms:W3CDTF">2025-06-30T06:23:27Z</dcterms:created>
  <dcterms:modified xsi:type="dcterms:W3CDTF">2026-07-21T15:57:04Z</dcterms:modified>
</cp:coreProperties>
</file>