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ECBBD-32FF-4FAE-8A96-A370BCE97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0347FD5-D093-4CCA-BC4E-FB1FD2882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582B0A-9201-4AD5-B34A-A7612EC5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2A5D2E-5B9D-42BF-8369-7DF452B41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C345E7-EFC9-45AA-BC26-78B784DB8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26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679656-89B7-42CF-A18E-CA6AC85CC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66EB8A3-58C6-4853-A439-E6FE76580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A66F41-7B8B-474D-B2C4-32498004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0BBEDE-4949-405C-9047-B7E88544E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6CA15F-B945-4E90-9A8F-1624A9B0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7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BF31BD1-75C4-4E3A-9DE0-D4888C900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A081D11-3A40-46DE-BD42-AF42CE086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AA5DBF-8620-43FA-B6D0-D4FBB8586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58A27D-AAE8-4E10-A466-F8A0EF5A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397707-B3F2-4B59-A705-ADFBCABE4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932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3FEADC-E2CF-4C16-9592-69E999ABE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8A77A3-B302-482F-9319-379D6055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3A98AE-C42B-460F-B341-11F0479C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B14791-52AD-4D15-91E2-04431D7B6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FEBC11-2E27-4830-AEFA-FB99502F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76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9A8422-C889-4537-945D-90A669CA9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9B420D-8EDD-47DB-A6A4-55245AD0F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55F1F5-2A62-4E0B-867B-E46CF099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A54980-98CC-490E-BA13-436B0FA3D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04ED5D-2737-479C-9AA2-D2F2C4CF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36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C8E6A7-5E3F-425A-813D-2A730F922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180DBD-ADEF-44A9-A93F-4DA609AB9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8E4D72-18B2-4AD1-A704-951FCB533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5DA9E-CFAD-4E92-A0C2-4F8C6172C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77FD9BB-0782-46F9-A70B-C451B7D1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8E5EA9-BCCA-4188-B6D9-B48302D7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00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EBD7F9-19CE-47A8-837D-D647AF185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B76F7A-EE2C-4579-8572-81A29F297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5F514D-4A26-4516-9F76-48D01AB4B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F654289-8954-4FA5-8C80-D116CFBB4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D433CFF-A19F-4245-A5BA-DA2760131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8990459-4C1F-470C-AD01-E8E8CFA4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BD928FD-8AD5-4A80-B4A3-A8D161C15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9E5BC4D-1E69-496E-81BA-46DE38F6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40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46C7A4-B3AD-4B1E-8AB4-BEEB6AC6B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3A34FEB-DF6A-4075-92DD-E62F29C1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E327218-DEB6-423A-8CC0-251B6DE3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707F6B2-7322-4580-B352-C3887BC9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53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B7EC633-AF01-489B-8466-3EA34CF2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C095EE3-2B77-4013-99DE-9D60F96C3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37CA5D-11ED-458E-AE70-F110D3381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87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EF8EE2-B4B6-4AC9-8B01-6C73056A8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810477-8BA6-4A7D-8A46-E2E866B5A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99E473F-7902-4666-A8BF-F1BCA981C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A45DCE-FFA8-429C-9256-521F25F1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358814-ADCC-4687-8987-EFF0A82C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0352D4-7A1D-4CA2-A23F-2934BBB5D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56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104EE6-8ADA-4C23-9B3B-B90C9AD3B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1163AEE-827C-4FEC-B585-16282D6B5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E13A05-856F-4412-B72C-58274FE21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6646F53-C8E9-4C3C-B3EC-7C16CE544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53E572-AA45-4075-A030-C3B3087C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18B975-DD25-422B-9062-666AF817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8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9DF17F3-148C-4A4F-8E81-85E3ECD8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C511E2F-8AC5-4EF3-8B57-9080A7F52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D32E2C-7BCD-4284-B127-AA764DC29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CF577-6119-4939-A443-CBFBC9D1B422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94E8F-1B96-4763-9239-B46C7A59F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494D6F-B750-466F-A82E-C7E8AA3C3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2D498-00B4-435A-97A9-22627F2B8C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41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9413E1-9A8C-4822-A3EC-4B49D18C7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DAMPE MOST </a:t>
            </a:r>
            <a:r>
              <a:rPr lang="zh-CN" altLang="en-US" dirty="0"/>
              <a:t>课题</a:t>
            </a:r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2550607-514A-4F7A-BBFF-BE65E85599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24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3195939-C50E-4646-96BF-C26AF4B62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2" y="647700"/>
            <a:ext cx="6696075" cy="524273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921E4C8-3E60-4126-989F-205ED12EFB22}"/>
              </a:ext>
            </a:extLst>
          </p:cNvPr>
          <p:cNvSpPr txBox="1"/>
          <p:nvPr/>
        </p:nvSpPr>
        <p:spPr>
          <a:xfrm>
            <a:off x="4625163" y="6025634"/>
            <a:ext cx="270421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中期检查：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2024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477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80575FA-7155-48AA-BE10-197DBDCDC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260" y="279438"/>
            <a:ext cx="8991600" cy="438825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762CF2E-FACA-4D80-A4FE-931B438D9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727" y="4845455"/>
            <a:ext cx="8953500" cy="173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15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0">
            <a:extLst>
              <a:ext uri="{FF2B5EF4-FFF2-40B4-BE49-F238E27FC236}">
                <a16:creationId xmlns:a16="http://schemas.microsoft.com/office/drawing/2014/main" id="{C9C0A70A-667C-4758-BB34-659FD702E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17" y="975896"/>
            <a:ext cx="5527784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3">
            <a:extLst>
              <a:ext uri="{FF2B5EF4-FFF2-40B4-BE49-F238E27FC236}">
                <a16:creationId xmlns:a16="http://schemas.microsoft.com/office/drawing/2014/main" id="{182C72D9-146C-43CE-97C3-331D7CD0B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191" y="3836293"/>
            <a:ext cx="1869414" cy="1796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A001DC2-B438-41F3-B0B3-7C8EDA9D7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640" y="3836293"/>
            <a:ext cx="1885644" cy="179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框 17">
            <a:extLst>
              <a:ext uri="{FF2B5EF4-FFF2-40B4-BE49-F238E27FC236}">
                <a16:creationId xmlns:a16="http://schemas.microsoft.com/office/drawing/2014/main" id="{96C965D9-94D2-4736-94F1-AE2451209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622" y="5637885"/>
            <a:ext cx="1871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800" dirty="0"/>
              <a:t>e- </a:t>
            </a:r>
            <a:r>
              <a:rPr lang="zh-CN" altLang="en-US" sz="1800" dirty="0"/>
              <a:t>地球“阴影”</a:t>
            </a:r>
          </a:p>
        </p:txBody>
      </p:sp>
      <p:sp>
        <p:nvSpPr>
          <p:cNvPr id="8" name="文本框 21">
            <a:extLst>
              <a:ext uri="{FF2B5EF4-FFF2-40B4-BE49-F238E27FC236}">
                <a16:creationId xmlns:a16="http://schemas.microsoft.com/office/drawing/2014/main" id="{6B5AAB2D-50D0-49DF-BF26-E05560724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09" y="5620423"/>
            <a:ext cx="19764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800" dirty="0"/>
              <a:t>e+ </a:t>
            </a:r>
            <a:r>
              <a:rPr lang="zh-CN" altLang="en-US" sz="1800" dirty="0"/>
              <a:t>地球“阴影”</a:t>
            </a:r>
          </a:p>
        </p:txBody>
      </p:sp>
      <p:sp>
        <p:nvSpPr>
          <p:cNvPr id="9" name="矩形 18">
            <a:extLst>
              <a:ext uri="{FF2B5EF4-FFF2-40B4-BE49-F238E27FC236}">
                <a16:creationId xmlns:a16="http://schemas.microsoft.com/office/drawing/2014/main" id="{4224AF59-22D1-4ECD-8E4F-4C0D11C59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484" y="3760869"/>
            <a:ext cx="4248150" cy="2298738"/>
          </a:xfrm>
          <a:prstGeom prst="rect">
            <a:avLst/>
          </a:prstGeom>
          <a:noFill/>
          <a:ln w="9525" algn="ctr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10" name="文本框 19">
            <a:extLst>
              <a:ext uri="{FF2B5EF4-FFF2-40B4-BE49-F238E27FC236}">
                <a16:creationId xmlns:a16="http://schemas.microsoft.com/office/drawing/2014/main" id="{67739D39-E3E1-4164-A7BF-B6FA8B52E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084" y="3780878"/>
            <a:ext cx="1250950" cy="3381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1600" dirty="0"/>
              <a:t>考虑地磁场</a:t>
            </a:r>
          </a:p>
        </p:txBody>
      </p:sp>
      <p:pic>
        <p:nvPicPr>
          <p:cNvPr id="11" name="图片 1">
            <a:extLst>
              <a:ext uri="{FF2B5EF4-FFF2-40B4-BE49-F238E27FC236}">
                <a16:creationId xmlns:a16="http://schemas.microsoft.com/office/drawing/2014/main" id="{A07CF731-4446-45D6-A8C1-A1969DF65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272" y="3760869"/>
            <a:ext cx="3745106" cy="265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28494B5-5137-4204-A6C7-021280F05E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376" y="975896"/>
            <a:ext cx="3913850" cy="265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90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D134E2-1618-4253-933D-AEA29052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790B12-616C-4E6D-AFBD-63AAEF9C1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/>
              <a:t>会议时间和频次</a:t>
            </a:r>
            <a:endParaRPr lang="en-US" altLang="zh-CN" sz="3600" dirty="0"/>
          </a:p>
          <a:p>
            <a:pPr lvl="1"/>
            <a:r>
              <a:rPr lang="zh-CN" altLang="en-US" sz="3200" dirty="0"/>
              <a:t>时间？</a:t>
            </a:r>
            <a:endParaRPr lang="en-US" altLang="zh-CN" sz="3200" dirty="0"/>
          </a:p>
          <a:p>
            <a:pPr lvl="1"/>
            <a:r>
              <a:rPr lang="zh-CN" altLang="en-US" sz="3200" dirty="0"/>
              <a:t>频次：两周一次？</a:t>
            </a:r>
            <a:endParaRPr lang="en-US" altLang="zh-CN" sz="32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877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32</Words>
  <Application>Microsoft Office PowerPoint</Application>
  <PresentationFormat>宽屏</PresentationFormat>
  <Paragraphs>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黑体</vt:lpstr>
      <vt:lpstr>Arial</vt:lpstr>
      <vt:lpstr>Office 主题​​</vt:lpstr>
      <vt:lpstr>DAMPE MOST 课题3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zhangYunlong</dc:creator>
  <cp:lastModifiedBy>zhangYunlong</cp:lastModifiedBy>
  <cp:revision>2</cp:revision>
  <dcterms:created xsi:type="dcterms:W3CDTF">2023-02-03T04:28:16Z</dcterms:created>
  <dcterms:modified xsi:type="dcterms:W3CDTF">2023-02-03T06:19:29Z</dcterms:modified>
</cp:coreProperties>
</file>