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440" r:id="rId4"/>
    <p:sldId id="441" r:id="rId5"/>
    <p:sldId id="442" r:id="rId6"/>
    <p:sldId id="443" r:id="rId7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2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/>
              <a:t>Heavy Nuclei beyond Fe </a:t>
            </a:r>
            <a:r>
              <a:rPr lang="en-US" altLang="zh-CN"/>
              <a:t>in Cosmic Ray 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/>
              <a:t>孙浩然</a:t>
            </a:r>
            <a:endParaRPr lang="zh-CN" altLang="en-US"/>
          </a:p>
          <a:p>
            <a:r>
              <a:rPr lang="en-US" altLang="zh-CN"/>
              <a:t>2023/3/1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side0-side1 without quenching </a:t>
            </a:r>
            <a:r>
              <a:rPr lang="en-US" altLang="zh-CN"/>
              <a:t>correct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402840" y="1825625"/>
            <a:ext cx="7385050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94585" y="1825625"/>
            <a:ext cx="7401560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47595" y="1825625"/>
            <a:ext cx="749617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04415" y="1825625"/>
            <a:ext cx="7581900" cy="435165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6853,&quot;width&quot;:11630}"/>
</p:tagLst>
</file>

<file path=ppt/tags/tag2.xml><?xml version="1.0" encoding="utf-8"?>
<p:tagLst xmlns:p="http://schemas.openxmlformats.org/presentationml/2006/main">
  <p:tag name="COMMONDATA" val="eyJoZGlkIjoiMzkxNDgyYmM3OTFhMDU4MjFiODRhMzJkMmIzZDFmOGMifQ=="/>
  <p:tag name="KSO_WPP_MARK_KEY" val="1e06ea01-0f34-45a4-b9e1-7a439fc109ac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WPS 演示</Application>
  <PresentationFormat>宽屏</PresentationFormat>
  <Paragraphs>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宋体</vt:lpstr>
      <vt:lpstr>Wingdings</vt:lpstr>
      <vt:lpstr>Cambria Math</vt:lpstr>
      <vt:lpstr>MS Mincho</vt:lpstr>
      <vt:lpstr>Segoe Print</vt:lpstr>
      <vt:lpstr>微软雅黑</vt:lpstr>
      <vt:lpstr>Calibri</vt:lpstr>
      <vt:lpstr>Arial Unicode MS</vt:lpstr>
      <vt:lpstr>Office 主题</vt:lpstr>
      <vt:lpstr>Heavy Nuclei beyond Fe in Cosmic Ray 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sunhaoran</dc:creator>
  <cp:lastModifiedBy>sunhaoran</cp:lastModifiedBy>
  <cp:revision>43</cp:revision>
  <dcterms:created xsi:type="dcterms:W3CDTF">2022-02-22T03:51:00Z</dcterms:created>
  <dcterms:modified xsi:type="dcterms:W3CDTF">2023-03-01T12:57:02Z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F25274721EAA475797E4C9BE26F34167</vt:lpwstr>
  </property>
  <property fmtid="{D5CDD505-2E9C-101B-9397-08002B2CF9AE}" pid="3" name="KSOProductBuildVer">
    <vt:lpwstr>2052-11.1.0.12970</vt:lpwstr>
  </property>
</Properties>
</file>