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超铁元素事例在</a:t>
            </a:r>
            <a:r>
              <a:rPr lang="en-US" altLang="zh-CN" dirty="0" smtClean="0"/>
              <a:t>PSD</a:t>
            </a:r>
            <a:r>
              <a:rPr lang="zh-CN" altLang="en-US" dirty="0" smtClean="0"/>
              <a:t>非线性区的分布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032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82" y="620688"/>
            <a:ext cx="769515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6546" y="2503657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SPS H8</a:t>
            </a:r>
            <a:r>
              <a:rPr lang="zh-CN" altLang="en-US" dirty="0" smtClean="0"/>
              <a:t>实验终端束流实验布局图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7" y="2986117"/>
            <a:ext cx="8118868" cy="288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25332" y="5867980"/>
                <a:ext cx="281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14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16384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𝐴𝐷𝐶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/>
                        </a:rPr>
                        <m:t>hannel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332" y="5867980"/>
                <a:ext cx="281474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69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8194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49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1" y="355039"/>
            <a:ext cx="3703371" cy="271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39" y="355040"/>
            <a:ext cx="4032448" cy="27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3" y="3474051"/>
            <a:ext cx="39226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34" y="3448145"/>
            <a:ext cx="4151630" cy="271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8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2423"/>
            <a:ext cx="4201059" cy="32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8447"/>
            <a:ext cx="4477633" cy="30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611560" y="1772816"/>
            <a:ext cx="352839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2" y="116632"/>
            <a:ext cx="5795810" cy="662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5924546" y="1412776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36804" y="1228110"/>
            <a:ext cx="108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93 events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5932748" y="3444127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61920" y="3218811"/>
            <a:ext cx="17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58 events  (Z&gt;30)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95048" y="5557882"/>
            <a:ext cx="242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46 events  (Z&gt;35) 9.68%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6090992" y="574254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4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</Words>
  <Application>Microsoft Office PowerPoint</Application>
  <PresentationFormat>全屏显示(4:3)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超铁元素事例在PSD非线性区的分布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超铁元素事例在PSD非线性区的分布</dc:title>
  <dc:creator>zhang</dc:creator>
  <cp:lastModifiedBy>zhang</cp:lastModifiedBy>
  <cp:revision>10</cp:revision>
  <dcterms:created xsi:type="dcterms:W3CDTF">2023-03-16T00:39:59Z</dcterms:created>
  <dcterms:modified xsi:type="dcterms:W3CDTF">2023-03-16T01:33:54Z</dcterms:modified>
</cp:coreProperties>
</file>