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341" r:id="rId3"/>
    <p:sldId id="342" r:id="rId4"/>
    <p:sldId id="343" r:id="rId5"/>
    <p:sldId id="288" r:id="rId6"/>
    <p:sldId id="345" r:id="rId7"/>
    <p:sldId id="346" r:id="rId8"/>
    <p:sldId id="347" r:id="rId9"/>
    <p:sldId id="348" r:id="rId10"/>
    <p:sldId id="349" r:id="rId11"/>
    <p:sldId id="344" r:id="rId12"/>
    <p:sldId id="350" r:id="rId13"/>
    <p:sldId id="351" r:id="rId1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4660"/>
  </p:normalViewPr>
  <p:slideViewPr>
    <p:cSldViewPr snapToGrid="0">
      <p:cViewPr varScale="1">
        <p:scale>
          <a:sx n="84" d="100"/>
          <a:sy n="84" d="100"/>
        </p:scale>
        <p:origin x="643" y="1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6B1E7E9-B792-5EE3-9988-67A6E36DEA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8EFBAD9C-0238-F49A-DEF1-AF51F09654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63B06C9-9952-0CAF-348A-9F0523B368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440D7-2ED1-4FAB-BA62-75D077546C8F}" type="datetimeFigureOut">
              <a:rPr lang="zh-CN" altLang="en-US" smtClean="0"/>
              <a:t>2023/11/23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F928AB6-94F5-3E91-DECA-A73C83BDA7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F2DA8B9-010D-3AAB-3F52-A17EC8B805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9C939-CCB5-4F47-B19A-D16D2A1C128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49787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DB38B9D-AB81-3F2F-7E1A-ED032AD960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B9B2BEA6-7E07-41CC-D73B-F907E7E3BF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B619BDE-9061-8071-4382-98AA61F670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440D7-2ED1-4FAB-BA62-75D077546C8F}" type="datetimeFigureOut">
              <a:rPr lang="zh-CN" altLang="en-US" smtClean="0"/>
              <a:t>2023/11/23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3F620FB-EEFC-39B7-A00A-8F1372CAEA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5C0709B-FD03-3949-33F6-5832C9E941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9C939-CCB5-4F47-B19A-D16D2A1C128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3977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B7C0310F-5396-1704-01FF-F3EEFE69EF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DA162383-83FB-6894-D84D-332593F71F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E9D89B3-6829-058E-045D-391FFC98BE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440D7-2ED1-4FAB-BA62-75D077546C8F}" type="datetimeFigureOut">
              <a:rPr lang="zh-CN" altLang="en-US" smtClean="0"/>
              <a:t>2023/11/23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477A6D1-E95A-35AD-D81D-B0D7CCF044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FBA64FE-298F-8487-EC77-D3969BB9CD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9C939-CCB5-4F47-B19A-D16D2A1C128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42657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8378EF0-9B2F-7A02-EAFE-16C3AF099A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5156DBC-6941-3968-EA42-852FFA5F5B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0A8DB32-CA3D-3F64-E07A-DF4B5EB571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440D7-2ED1-4FAB-BA62-75D077546C8F}" type="datetimeFigureOut">
              <a:rPr lang="zh-CN" altLang="en-US" smtClean="0"/>
              <a:t>2023/11/23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BEA052F-F85D-26F4-C904-AA3BFD2543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C072F8E-8AD5-B0D2-50C3-F18848FDC6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9C939-CCB5-4F47-B19A-D16D2A1C128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69121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35639D7-08DA-E657-03A2-7E9F08F805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8AE8DB9-C89C-4242-55BF-326C45D366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D16A955-FB7F-FB5E-B9D5-71CFCCF8BB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440D7-2ED1-4FAB-BA62-75D077546C8F}" type="datetimeFigureOut">
              <a:rPr lang="zh-CN" altLang="en-US" smtClean="0"/>
              <a:t>2023/11/23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4E54403-0D4F-424B-B684-17226EF827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F756E46-AC59-F6F0-34B4-222DB1D27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9C939-CCB5-4F47-B19A-D16D2A1C128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6768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B0C102D-B5F5-BB7A-17D1-24893E41EE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645E985-F507-F588-9AAF-885CFC84B3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686E608-FF77-8D01-AC39-6017FF614D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DEB7292-2D3C-7B65-2F5F-F9D636AA54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440D7-2ED1-4FAB-BA62-75D077546C8F}" type="datetimeFigureOut">
              <a:rPr lang="zh-CN" altLang="en-US" smtClean="0"/>
              <a:t>2023/11/23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1940C17-D59D-2497-A1FE-3CD9451401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F7C36D8-CD97-9B66-6CA7-9D4EA389D4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9C939-CCB5-4F47-B19A-D16D2A1C128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1643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81F7558-6D00-0DA6-7BAE-EC0E376590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9F8678B-1604-DBA0-08BF-945851C350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76AF362-AADC-B4BD-3C4F-8DC0567450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99648341-DE4B-9814-124D-A4CC35AE89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A08EAD68-0023-F4AD-EFE7-6D341399C4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9DB11715-156E-8F0D-F202-38E0E4A4D6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440D7-2ED1-4FAB-BA62-75D077546C8F}" type="datetimeFigureOut">
              <a:rPr lang="zh-CN" altLang="en-US" smtClean="0"/>
              <a:t>2023/11/23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057D40AC-E75D-C45B-E952-69ACE5D363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D2C9B44B-D3C9-3AB4-5C83-F3066DC18D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9C939-CCB5-4F47-B19A-D16D2A1C128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88291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EAEBB9A-C019-9BBF-C342-715A9F85EE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3EE28156-F70C-8343-1786-2522E16CAF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440D7-2ED1-4FAB-BA62-75D077546C8F}" type="datetimeFigureOut">
              <a:rPr lang="zh-CN" altLang="en-US" smtClean="0"/>
              <a:t>2023/11/23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6BE11585-0C4F-1C52-D90A-3904AFF902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38377558-EEE5-DC6C-1CBB-35DBF21735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9C939-CCB5-4F47-B19A-D16D2A1C128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2393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A338DC2F-649D-F1A2-F45B-07AB51196B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440D7-2ED1-4FAB-BA62-75D077546C8F}" type="datetimeFigureOut">
              <a:rPr lang="zh-CN" altLang="en-US" smtClean="0"/>
              <a:t>2023/11/23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9EAB058-39ED-EFF8-E38D-CDB54316AF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5EF897F-41DA-3E6E-88C8-FC0380B94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9C939-CCB5-4F47-B19A-D16D2A1C128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90299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56A71A8-A11C-AD4E-BF34-A7A41195D0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AD9FCF6-A31F-F036-E59B-7CA52F9D19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6A64270D-1781-436E-14D9-44D2C39822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F52E3F3-1D98-3A00-509E-FC150E6A77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440D7-2ED1-4FAB-BA62-75D077546C8F}" type="datetimeFigureOut">
              <a:rPr lang="zh-CN" altLang="en-US" smtClean="0"/>
              <a:t>2023/11/23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35CCC85-E9D4-EACC-1101-AA47DFBFB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9D05992-4D49-898A-B23F-70733EA0F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9C939-CCB5-4F47-B19A-D16D2A1C128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0513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0772082-AD9E-241C-7220-1286D7C81A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FE4AF5C6-C2EB-C7D7-CEDE-DCC03606C00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A89F9F9-83D8-C78F-B2BC-6FB240CB29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7DAE524-E737-6B2A-03BA-16F13A21F5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440D7-2ED1-4FAB-BA62-75D077546C8F}" type="datetimeFigureOut">
              <a:rPr lang="zh-CN" altLang="en-US" smtClean="0"/>
              <a:t>2023/11/23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5DBA285-EA57-3635-031F-650AE2BDA4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8FFF0BC-6CAF-B6F3-E23A-0166185FC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9C939-CCB5-4F47-B19A-D16D2A1C128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5041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3073D3A4-6EFB-D7AE-A48B-C6888504C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43FCD48-20AA-47D4-1B39-CD141CE56F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1167601-CF55-4B2C-BCD5-EC73677BF5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D440D7-2ED1-4FAB-BA62-75D077546C8F}" type="datetimeFigureOut">
              <a:rPr lang="zh-CN" altLang="en-US" smtClean="0"/>
              <a:t>2023/11/23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6B17C8-1539-DE75-1890-04A0CBE494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07F9AD2-F605-4FD3-D425-98B66285BA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09C939-CCB5-4F47-B19A-D16D2A1C128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8259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58143CD-D01E-9C5F-D1A6-1AA6C860E0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24250" y="1578592"/>
            <a:ext cx="8543499" cy="1578591"/>
          </a:xfrm>
        </p:spPr>
        <p:txBody>
          <a:bodyPr anchor="b">
            <a:normAutofit/>
          </a:bodyPr>
          <a:lstStyle/>
          <a:p>
            <a:r>
              <a:rPr lang="en-US" altLang="zh-CN" sz="47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Track Analysis of Anti-Matter</a:t>
            </a:r>
            <a:endParaRPr lang="zh-CN" altLang="en-US" sz="47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FD0E4824-AE34-A157-44FD-A7690C72B7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58837" y="3966949"/>
            <a:ext cx="5908243" cy="1878842"/>
          </a:xfrm>
        </p:spPr>
        <p:txBody>
          <a:bodyPr>
            <a:normAutofit/>
          </a:bodyPr>
          <a:lstStyle/>
          <a:p>
            <a:r>
              <a:rPr lang="zh-CN" altLang="en-US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徐志会</a:t>
            </a:r>
            <a:r>
              <a:rPr lang="en-US" altLang="zh-CN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(Zhi-Hui Xu)</a:t>
            </a:r>
          </a:p>
          <a:p>
            <a:r>
              <a:rPr lang="en-US" altLang="zh-CN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xuzh@impcas.ac.cn</a:t>
            </a:r>
          </a:p>
          <a:p>
            <a:r>
              <a:rPr lang="en-US" altLang="zh-CN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Institute of Modern Physics(IMP), CAS</a:t>
            </a:r>
          </a:p>
          <a:p>
            <a:r>
              <a:rPr lang="zh-CN" altLang="en-US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2023-11-23</a:t>
            </a:r>
            <a:endParaRPr lang="zh-CN" altLang="en-US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5" name="图片 4" descr="徽标&#10;&#10;描述已自动生成">
            <a:extLst>
              <a:ext uri="{FF2B5EF4-FFF2-40B4-BE49-F238E27FC236}">
                <a16:creationId xmlns:a16="http://schemas.microsoft.com/office/drawing/2014/main" id="{94137FB3-9E9C-3087-22BD-46971D00D9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7288" y="32462"/>
            <a:ext cx="2313467" cy="2161869"/>
          </a:xfrm>
          <a:prstGeom prst="rect">
            <a:avLst/>
          </a:prstGeom>
        </p:spPr>
      </p:pic>
      <p:pic>
        <p:nvPicPr>
          <p:cNvPr id="7" name="图片 6" descr="徽标&#10;&#10;中度可信度">
            <a:extLst>
              <a:ext uri="{FF2B5EF4-FFF2-40B4-BE49-F238E27FC236}">
                <a16:creationId xmlns:a16="http://schemas.microsoft.com/office/drawing/2014/main" id="{8D30DE38-3E23-73E1-C709-9794E1260D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800" y="110254"/>
            <a:ext cx="3153037" cy="1891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4347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>
            <a:extLst>
              <a:ext uri="{FF2B5EF4-FFF2-40B4-BE49-F238E27FC236}">
                <a16:creationId xmlns:a16="http://schemas.microsoft.com/office/drawing/2014/main" id="{DDEDF1AB-888D-339A-0092-A2A2624CA9DD}"/>
              </a:ext>
            </a:extLst>
          </p:cNvPr>
          <p:cNvSpPr/>
          <p:nvPr/>
        </p:nvSpPr>
        <p:spPr>
          <a:xfrm>
            <a:off x="0" y="6276287"/>
            <a:ext cx="12192000" cy="54723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BA6CC8F3-1719-BF61-CB5B-400136CB1874}"/>
              </a:ext>
            </a:extLst>
          </p:cNvPr>
          <p:cNvSpPr/>
          <p:nvPr/>
        </p:nvSpPr>
        <p:spPr>
          <a:xfrm>
            <a:off x="0" y="-30233"/>
            <a:ext cx="12192000" cy="71717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14FB4FCE-C7DA-5A47-0250-CF9FA2E6B5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993" y="95536"/>
            <a:ext cx="11892219" cy="488444"/>
          </a:xfrm>
        </p:spPr>
        <p:txBody>
          <a:bodyPr>
            <a:noAutofit/>
          </a:bodyPr>
          <a:lstStyle/>
          <a:p>
            <a:pPr algn="l"/>
            <a:endParaRPr lang="zh-CN" alt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E1A85F5-2A89-EF14-9E4E-6F40E51134B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33840" y="6344036"/>
            <a:ext cx="2057400" cy="365125"/>
          </a:xfrm>
        </p:spPr>
        <p:txBody>
          <a:bodyPr/>
          <a:lstStyle/>
          <a:p>
            <a:pPr rtl="0"/>
            <a:fld id="{948F479B-E0FC-4E0E-9ED4-E78C1B7DDD84}" type="datetime1">
              <a:rPr lang="en-US" altLang="zh-CN" noProof="0" smtClean="0"/>
              <a:t>11/23/2023</a:t>
            </a:fld>
            <a:endParaRPr lang="zh-CN" altLang="en-US" noProof="0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DD0120A-5B37-EA40-6ED4-F574913450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6993" y="6325635"/>
            <a:ext cx="5004649" cy="365125"/>
          </a:xfrm>
        </p:spPr>
        <p:txBody>
          <a:bodyPr/>
          <a:lstStyle/>
          <a:p>
            <a:pPr rtl="0"/>
            <a:endParaRPr lang="zh-CN" altLang="en-US" noProof="0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3119886-FBAA-A37D-18BF-AF5FD45B1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57695" y="6325635"/>
            <a:ext cx="565159" cy="365125"/>
          </a:xfrm>
        </p:spPr>
        <p:txBody>
          <a:bodyPr/>
          <a:lstStyle/>
          <a:p>
            <a:pPr rtl="0"/>
            <a:fld id="{5F4C9F40-B079-4B71-A627-7266DFEA7F03}" type="slidenum">
              <a:rPr lang="en-US" altLang="zh-CN" noProof="0" smtClean="0"/>
              <a:t>10</a:t>
            </a:fld>
            <a:endParaRPr lang="zh-CN" altLang="en-US" noProof="0" dirty="0"/>
          </a:p>
        </p:txBody>
      </p:sp>
      <p:sp>
        <p:nvSpPr>
          <p:cNvPr id="9" name="内容占位符 8">
            <a:extLst>
              <a:ext uri="{FF2B5EF4-FFF2-40B4-BE49-F238E27FC236}">
                <a16:creationId xmlns:a16="http://schemas.microsoft.com/office/drawing/2014/main" id="{4BC74D1E-1D5B-9EDF-8013-466D5BA27C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12706"/>
            <a:ext cx="10515600" cy="5364257"/>
          </a:xfrm>
        </p:spPr>
        <p:txBody>
          <a:bodyPr/>
          <a:lstStyle/>
          <a:p>
            <a:endParaRPr lang="zh-CN" altLang="en-US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AEECD31E-41BF-9417-4EFE-473E83B1FA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5233" y="1821335"/>
            <a:ext cx="5586767" cy="3156832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CD922558-5E32-3C4A-4923-C79AB18E7A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905" y="1664256"/>
            <a:ext cx="5859068" cy="3477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890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>
            <a:extLst>
              <a:ext uri="{FF2B5EF4-FFF2-40B4-BE49-F238E27FC236}">
                <a16:creationId xmlns:a16="http://schemas.microsoft.com/office/drawing/2014/main" id="{DDEDF1AB-888D-339A-0092-A2A2624CA9DD}"/>
              </a:ext>
            </a:extLst>
          </p:cNvPr>
          <p:cNvSpPr/>
          <p:nvPr/>
        </p:nvSpPr>
        <p:spPr>
          <a:xfrm>
            <a:off x="0" y="6276287"/>
            <a:ext cx="12192000" cy="54723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BA6CC8F3-1719-BF61-CB5B-400136CB1874}"/>
              </a:ext>
            </a:extLst>
          </p:cNvPr>
          <p:cNvSpPr/>
          <p:nvPr/>
        </p:nvSpPr>
        <p:spPr>
          <a:xfrm>
            <a:off x="0" y="-30233"/>
            <a:ext cx="12192000" cy="71717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14FB4FCE-C7DA-5A47-0250-CF9FA2E6B5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993" y="95536"/>
            <a:ext cx="11892219" cy="488444"/>
          </a:xfrm>
        </p:spPr>
        <p:txBody>
          <a:bodyPr>
            <a:noAutofit/>
          </a:bodyPr>
          <a:lstStyle/>
          <a:p>
            <a:pPr algn="l"/>
            <a:endParaRPr lang="zh-CN" alt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E1A85F5-2A89-EF14-9E4E-6F40E51134B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33840" y="6344036"/>
            <a:ext cx="2057400" cy="365125"/>
          </a:xfrm>
        </p:spPr>
        <p:txBody>
          <a:bodyPr/>
          <a:lstStyle/>
          <a:p>
            <a:pPr rtl="0"/>
            <a:fld id="{948F479B-E0FC-4E0E-9ED4-E78C1B7DDD84}" type="datetime1">
              <a:rPr lang="en-US" altLang="zh-CN" noProof="0" smtClean="0"/>
              <a:t>11/23/2023</a:t>
            </a:fld>
            <a:endParaRPr lang="zh-CN" altLang="en-US" noProof="0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DD0120A-5B37-EA40-6ED4-F574913450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6993" y="6325635"/>
            <a:ext cx="5004649" cy="365125"/>
          </a:xfrm>
        </p:spPr>
        <p:txBody>
          <a:bodyPr/>
          <a:lstStyle/>
          <a:p>
            <a:pPr rtl="0"/>
            <a:endParaRPr lang="zh-CN" altLang="en-US" noProof="0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3119886-FBAA-A37D-18BF-AF5FD45B1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57695" y="6325635"/>
            <a:ext cx="565159" cy="365125"/>
          </a:xfrm>
        </p:spPr>
        <p:txBody>
          <a:bodyPr/>
          <a:lstStyle/>
          <a:p>
            <a:pPr rtl="0"/>
            <a:fld id="{5F4C9F40-B079-4B71-A627-7266DFEA7F03}" type="slidenum">
              <a:rPr lang="en-US" altLang="zh-CN" noProof="0" smtClean="0"/>
              <a:t>11</a:t>
            </a:fld>
            <a:endParaRPr lang="zh-CN" altLang="en-US" noProof="0" dirty="0"/>
          </a:p>
        </p:txBody>
      </p:sp>
      <p:sp>
        <p:nvSpPr>
          <p:cNvPr id="9" name="内容占位符 8">
            <a:extLst>
              <a:ext uri="{FF2B5EF4-FFF2-40B4-BE49-F238E27FC236}">
                <a16:creationId xmlns:a16="http://schemas.microsoft.com/office/drawing/2014/main" id="{A2E732D1-D77E-DB22-9729-A10E87E357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91737"/>
            <a:ext cx="10515600" cy="5185226"/>
          </a:xfrm>
        </p:spPr>
        <p:txBody>
          <a:bodyPr/>
          <a:lstStyle/>
          <a:p>
            <a:r>
              <a:rPr lang="zh-CN" altLang="en-US" dirty="0"/>
              <a:t>碎裂位置对于分析反氦核至关重要。</a:t>
            </a: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0AD50811-DD8F-5131-277A-4FB2F76C90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1566" y="1278340"/>
            <a:ext cx="6157646" cy="4754383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C5666727-B16F-5A13-3ED3-8EDC93B871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817" y="1719619"/>
            <a:ext cx="5255207" cy="3945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5718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>
            <a:extLst>
              <a:ext uri="{FF2B5EF4-FFF2-40B4-BE49-F238E27FC236}">
                <a16:creationId xmlns:a16="http://schemas.microsoft.com/office/drawing/2014/main" id="{DDEDF1AB-888D-339A-0092-A2A2624CA9DD}"/>
              </a:ext>
            </a:extLst>
          </p:cNvPr>
          <p:cNvSpPr/>
          <p:nvPr/>
        </p:nvSpPr>
        <p:spPr>
          <a:xfrm>
            <a:off x="0" y="6276287"/>
            <a:ext cx="12192000" cy="54723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BA6CC8F3-1719-BF61-CB5B-400136CB1874}"/>
              </a:ext>
            </a:extLst>
          </p:cNvPr>
          <p:cNvSpPr/>
          <p:nvPr/>
        </p:nvSpPr>
        <p:spPr>
          <a:xfrm>
            <a:off x="0" y="-30233"/>
            <a:ext cx="12192000" cy="71717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14FB4FCE-C7DA-5A47-0250-CF9FA2E6B5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993" y="95536"/>
            <a:ext cx="11892219" cy="488444"/>
          </a:xfrm>
        </p:spPr>
        <p:txBody>
          <a:bodyPr>
            <a:noAutofit/>
          </a:bodyPr>
          <a:lstStyle/>
          <a:p>
            <a:pPr algn="l"/>
            <a:r>
              <a:rPr lang="en-US" altLang="zh-CN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Summary</a:t>
            </a:r>
            <a:endParaRPr lang="zh-CN" alt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E1A85F5-2A89-EF14-9E4E-6F40E51134B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33840" y="6344036"/>
            <a:ext cx="2057400" cy="365125"/>
          </a:xfrm>
        </p:spPr>
        <p:txBody>
          <a:bodyPr/>
          <a:lstStyle/>
          <a:p>
            <a:pPr rtl="0"/>
            <a:fld id="{948F479B-E0FC-4E0E-9ED4-E78C1B7DDD84}" type="datetime1">
              <a:rPr lang="en-US" altLang="zh-CN" noProof="0" smtClean="0"/>
              <a:t>11/23/2023</a:t>
            </a:fld>
            <a:endParaRPr lang="zh-CN" altLang="en-US" noProof="0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DD0120A-5B37-EA40-6ED4-F574913450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6993" y="6325635"/>
            <a:ext cx="5004649" cy="365125"/>
          </a:xfrm>
        </p:spPr>
        <p:txBody>
          <a:bodyPr/>
          <a:lstStyle/>
          <a:p>
            <a:pPr rtl="0"/>
            <a:endParaRPr lang="zh-CN" altLang="en-US" noProof="0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3119886-FBAA-A37D-18BF-AF5FD45B1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57695" y="6325635"/>
            <a:ext cx="565159" cy="365125"/>
          </a:xfrm>
        </p:spPr>
        <p:txBody>
          <a:bodyPr/>
          <a:lstStyle/>
          <a:p>
            <a:pPr rtl="0"/>
            <a:fld id="{5F4C9F40-B079-4B71-A627-7266DFEA7F03}" type="slidenum">
              <a:rPr lang="en-US" altLang="zh-CN" noProof="0" smtClean="0"/>
              <a:t>12</a:t>
            </a:fld>
            <a:endParaRPr lang="zh-CN" altLang="en-US" noProof="0" dirty="0"/>
          </a:p>
        </p:txBody>
      </p:sp>
      <p:sp>
        <p:nvSpPr>
          <p:cNvPr id="9" name="内容占位符 8">
            <a:extLst>
              <a:ext uri="{FF2B5EF4-FFF2-40B4-BE49-F238E27FC236}">
                <a16:creationId xmlns:a16="http://schemas.microsoft.com/office/drawing/2014/main" id="{A2E732D1-D77E-DB22-9729-A10E87E357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91737"/>
            <a:ext cx="10515600" cy="5185226"/>
          </a:xfrm>
        </p:spPr>
        <p:txBody>
          <a:bodyPr/>
          <a:lstStyle/>
          <a:p>
            <a:r>
              <a:rPr lang="zh-CN" altLang="en-US" dirty="0"/>
              <a:t>碎裂位置对于分析反氦核至关重要。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AF935294-5D7E-631D-7D6C-ADB6AC8917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312" y="1069075"/>
            <a:ext cx="5610958" cy="4555382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AF98B04A-C50F-419E-F13D-206608EB13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5424" y="949880"/>
            <a:ext cx="5610958" cy="4958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5874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>
            <a:extLst>
              <a:ext uri="{FF2B5EF4-FFF2-40B4-BE49-F238E27FC236}">
                <a16:creationId xmlns:a16="http://schemas.microsoft.com/office/drawing/2014/main" id="{DDEDF1AB-888D-339A-0092-A2A2624CA9DD}"/>
              </a:ext>
            </a:extLst>
          </p:cNvPr>
          <p:cNvSpPr/>
          <p:nvPr/>
        </p:nvSpPr>
        <p:spPr>
          <a:xfrm>
            <a:off x="0" y="6276287"/>
            <a:ext cx="12192000" cy="54723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BA6CC8F3-1719-BF61-CB5B-400136CB1874}"/>
              </a:ext>
            </a:extLst>
          </p:cNvPr>
          <p:cNvSpPr/>
          <p:nvPr/>
        </p:nvSpPr>
        <p:spPr>
          <a:xfrm>
            <a:off x="0" y="-30233"/>
            <a:ext cx="12192000" cy="71717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14FB4FCE-C7DA-5A47-0250-CF9FA2E6B5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993" y="95536"/>
            <a:ext cx="11892219" cy="488444"/>
          </a:xfrm>
        </p:spPr>
        <p:txBody>
          <a:bodyPr>
            <a:noAutofit/>
          </a:bodyPr>
          <a:lstStyle/>
          <a:p>
            <a:pPr algn="l"/>
            <a:r>
              <a:rPr lang="en-US" altLang="zh-CN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Summary</a:t>
            </a:r>
            <a:endParaRPr lang="zh-CN" alt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E1A85F5-2A89-EF14-9E4E-6F40E51134B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33840" y="6344036"/>
            <a:ext cx="2057400" cy="365125"/>
          </a:xfrm>
        </p:spPr>
        <p:txBody>
          <a:bodyPr/>
          <a:lstStyle/>
          <a:p>
            <a:pPr rtl="0"/>
            <a:fld id="{948F479B-E0FC-4E0E-9ED4-E78C1B7DDD84}" type="datetime1">
              <a:rPr lang="en-US" altLang="zh-CN" noProof="0" smtClean="0"/>
              <a:t>11/23/2023</a:t>
            </a:fld>
            <a:endParaRPr lang="zh-CN" altLang="en-US" noProof="0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DD0120A-5B37-EA40-6ED4-F574913450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6993" y="6325635"/>
            <a:ext cx="5004649" cy="365125"/>
          </a:xfrm>
        </p:spPr>
        <p:txBody>
          <a:bodyPr/>
          <a:lstStyle/>
          <a:p>
            <a:pPr rtl="0"/>
            <a:endParaRPr lang="zh-CN" altLang="en-US" noProof="0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3119886-FBAA-A37D-18BF-AF5FD45B1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57695" y="6325635"/>
            <a:ext cx="565159" cy="365125"/>
          </a:xfrm>
        </p:spPr>
        <p:txBody>
          <a:bodyPr/>
          <a:lstStyle/>
          <a:p>
            <a:pPr rtl="0"/>
            <a:fld id="{5F4C9F40-B079-4B71-A627-7266DFEA7F03}" type="slidenum">
              <a:rPr lang="en-US" altLang="zh-CN" noProof="0" smtClean="0"/>
              <a:t>13</a:t>
            </a:fld>
            <a:endParaRPr lang="zh-CN" altLang="en-US" noProof="0" dirty="0"/>
          </a:p>
        </p:txBody>
      </p:sp>
      <p:sp>
        <p:nvSpPr>
          <p:cNvPr id="9" name="内容占位符 8">
            <a:extLst>
              <a:ext uri="{FF2B5EF4-FFF2-40B4-BE49-F238E27FC236}">
                <a16:creationId xmlns:a16="http://schemas.microsoft.com/office/drawing/2014/main" id="{A2E732D1-D77E-DB22-9729-A10E87E357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91737"/>
            <a:ext cx="10515600" cy="5185226"/>
          </a:xfrm>
        </p:spPr>
        <p:txBody>
          <a:bodyPr/>
          <a:lstStyle/>
          <a:p>
            <a:r>
              <a:rPr lang="zh-CN" altLang="en-US" dirty="0"/>
              <a:t>碎裂位置对于分析反氦核至关重要。</a:t>
            </a:r>
          </a:p>
        </p:txBody>
      </p:sp>
    </p:spTree>
    <p:extLst>
      <p:ext uri="{BB962C8B-B14F-4D97-AF65-F5344CB8AC3E}">
        <p14:creationId xmlns:p14="http://schemas.microsoft.com/office/powerpoint/2010/main" val="10694158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>
            <a:extLst>
              <a:ext uri="{FF2B5EF4-FFF2-40B4-BE49-F238E27FC236}">
                <a16:creationId xmlns:a16="http://schemas.microsoft.com/office/drawing/2014/main" id="{DDEDF1AB-888D-339A-0092-A2A2624CA9DD}"/>
              </a:ext>
            </a:extLst>
          </p:cNvPr>
          <p:cNvSpPr/>
          <p:nvPr/>
        </p:nvSpPr>
        <p:spPr>
          <a:xfrm>
            <a:off x="0" y="6276287"/>
            <a:ext cx="12192000" cy="54723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BA6CC8F3-1719-BF61-CB5B-400136CB1874}"/>
              </a:ext>
            </a:extLst>
          </p:cNvPr>
          <p:cNvSpPr/>
          <p:nvPr/>
        </p:nvSpPr>
        <p:spPr>
          <a:xfrm>
            <a:off x="0" y="-30233"/>
            <a:ext cx="12192000" cy="71717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14FB4FCE-C7DA-5A47-0250-CF9FA2E6B5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993" y="95536"/>
            <a:ext cx="12142428" cy="488444"/>
          </a:xfrm>
        </p:spPr>
        <p:txBody>
          <a:bodyPr>
            <a:noAutofit/>
          </a:bodyPr>
          <a:lstStyle/>
          <a:p>
            <a:pPr algn="l"/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PSDQ1 between Anti-Helium and Helium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B682C5C6-D3CD-B14E-99C9-17E265C694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519" y="1067148"/>
            <a:ext cx="9883148" cy="4828927"/>
          </a:xfrm>
          <a:prstGeom prst="rect">
            <a:avLst/>
          </a:prstGeom>
        </p:spPr>
      </p:pic>
      <p:sp>
        <p:nvSpPr>
          <p:cNvPr id="11" name="灯片编号占位符 10">
            <a:extLst>
              <a:ext uri="{FF2B5EF4-FFF2-40B4-BE49-F238E27FC236}">
                <a16:creationId xmlns:a16="http://schemas.microsoft.com/office/drawing/2014/main" id="{E37E593D-23A9-4B65-881C-13F93BA37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9C939-CCB5-4F47-B19A-D16D2A1C1280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1638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>
            <a:extLst>
              <a:ext uri="{FF2B5EF4-FFF2-40B4-BE49-F238E27FC236}">
                <a16:creationId xmlns:a16="http://schemas.microsoft.com/office/drawing/2014/main" id="{DDEDF1AB-888D-339A-0092-A2A2624CA9DD}"/>
              </a:ext>
            </a:extLst>
          </p:cNvPr>
          <p:cNvSpPr/>
          <p:nvPr/>
        </p:nvSpPr>
        <p:spPr>
          <a:xfrm>
            <a:off x="0" y="6276287"/>
            <a:ext cx="12192000" cy="54723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BA6CC8F3-1719-BF61-CB5B-400136CB1874}"/>
              </a:ext>
            </a:extLst>
          </p:cNvPr>
          <p:cNvSpPr/>
          <p:nvPr/>
        </p:nvSpPr>
        <p:spPr>
          <a:xfrm>
            <a:off x="0" y="-30233"/>
            <a:ext cx="12192000" cy="71717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14FB4FCE-C7DA-5A47-0250-CF9FA2E6B5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993" y="95536"/>
            <a:ext cx="12142428" cy="488444"/>
          </a:xfrm>
        </p:spPr>
        <p:txBody>
          <a:bodyPr>
            <a:noAutofit/>
          </a:bodyPr>
          <a:lstStyle/>
          <a:p>
            <a:pPr algn="l"/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PSDQ1 ( Primary Track for Anti-Helium)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79197EFC-7798-1DB8-234E-B1D3F409DC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4365" y="716499"/>
            <a:ext cx="5004178" cy="2622653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AB32E1C0-E38F-3664-C38B-31AF9F92463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09" t="29524" r="50030"/>
          <a:stretch/>
        </p:blipFill>
        <p:spPr>
          <a:xfrm>
            <a:off x="90514" y="730012"/>
            <a:ext cx="5639127" cy="2674314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D24AB3BA-CE10-CA0E-524A-D7771D5AF5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512" y="3429000"/>
            <a:ext cx="5256022" cy="2602124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C32FE0C3-205E-A680-E214-40B4FEB1F1B8}"/>
              </a:ext>
            </a:extLst>
          </p:cNvPr>
          <p:cNvSpPr txBox="1"/>
          <p:nvPr/>
        </p:nvSpPr>
        <p:spPr>
          <a:xfrm>
            <a:off x="5231642" y="3421093"/>
            <a:ext cx="688843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0" dirty="0">
                <a:solidFill>
                  <a:srgbClr val="374151"/>
                </a:solidFill>
                <a:effectLst/>
                <a:latin typeface="Söhne"/>
              </a:rPr>
              <a:t>At low energies, particles undergo significant Coulomb scattering within the detector. For positively charged particles, the repulsive Coulomb force decreases, resulting in a smaller overall deflection angle. In the case of negatively charged particles passing near nuclei, the attractive force increases, leading to a larger overall scattering angle.</a:t>
            </a:r>
            <a:endParaRPr lang="zh-CN" altLang="en-US" sz="2400" b="1" dirty="0"/>
          </a:p>
        </p:txBody>
      </p:sp>
      <p:sp>
        <p:nvSpPr>
          <p:cNvPr id="15" name="灯片编号占位符 14">
            <a:extLst>
              <a:ext uri="{FF2B5EF4-FFF2-40B4-BE49-F238E27FC236}">
                <a16:creationId xmlns:a16="http://schemas.microsoft.com/office/drawing/2014/main" id="{3CB9B2A2-5F1F-FC16-44E5-54B5C3A1D0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9C939-CCB5-4F47-B19A-D16D2A1C1280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6708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>
            <a:extLst>
              <a:ext uri="{FF2B5EF4-FFF2-40B4-BE49-F238E27FC236}">
                <a16:creationId xmlns:a16="http://schemas.microsoft.com/office/drawing/2014/main" id="{DDEDF1AB-888D-339A-0092-A2A2624CA9DD}"/>
              </a:ext>
            </a:extLst>
          </p:cNvPr>
          <p:cNvSpPr/>
          <p:nvPr/>
        </p:nvSpPr>
        <p:spPr>
          <a:xfrm>
            <a:off x="0" y="6276287"/>
            <a:ext cx="12192000" cy="54723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BA6CC8F3-1719-BF61-CB5B-400136CB1874}"/>
              </a:ext>
            </a:extLst>
          </p:cNvPr>
          <p:cNvSpPr/>
          <p:nvPr/>
        </p:nvSpPr>
        <p:spPr>
          <a:xfrm>
            <a:off x="0" y="-30233"/>
            <a:ext cx="12192000" cy="71717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14FB4FCE-C7DA-5A47-0250-CF9FA2E6B5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993" y="95536"/>
            <a:ext cx="12142428" cy="488444"/>
          </a:xfrm>
        </p:spPr>
        <p:txBody>
          <a:bodyPr>
            <a:noAutofit/>
          </a:bodyPr>
          <a:lstStyle/>
          <a:p>
            <a:pPr algn="l"/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Primary track to Scatter Track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灯片编号占位符 14">
            <a:extLst>
              <a:ext uri="{FF2B5EF4-FFF2-40B4-BE49-F238E27FC236}">
                <a16:creationId xmlns:a16="http://schemas.microsoft.com/office/drawing/2014/main" id="{3CB9B2A2-5F1F-FC16-44E5-54B5C3A1D0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9C939-CCB5-4F47-B19A-D16D2A1C1280}" type="slidenum">
              <a:rPr lang="zh-CN" altLang="en-US" smtClean="0"/>
              <a:t>4</a:t>
            </a:fld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430AEB69-0869-B7AE-D9DB-19C1156627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7457" y="838639"/>
            <a:ext cx="9166730" cy="5334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883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>
            <a:extLst>
              <a:ext uri="{FF2B5EF4-FFF2-40B4-BE49-F238E27FC236}">
                <a16:creationId xmlns:a16="http://schemas.microsoft.com/office/drawing/2014/main" id="{DDEDF1AB-888D-339A-0092-A2A2624CA9DD}"/>
              </a:ext>
            </a:extLst>
          </p:cNvPr>
          <p:cNvSpPr/>
          <p:nvPr/>
        </p:nvSpPr>
        <p:spPr>
          <a:xfrm>
            <a:off x="0" y="6276287"/>
            <a:ext cx="12192000" cy="54723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BA6CC8F3-1719-BF61-CB5B-400136CB1874}"/>
              </a:ext>
            </a:extLst>
          </p:cNvPr>
          <p:cNvSpPr/>
          <p:nvPr/>
        </p:nvSpPr>
        <p:spPr>
          <a:xfrm>
            <a:off x="0" y="-30233"/>
            <a:ext cx="12192000" cy="71717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14FB4FCE-C7DA-5A47-0250-CF9FA2E6B5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993" y="95536"/>
            <a:ext cx="11892219" cy="488444"/>
          </a:xfrm>
        </p:spPr>
        <p:txBody>
          <a:bodyPr>
            <a:noAutofit/>
          </a:bodyPr>
          <a:lstStyle/>
          <a:p>
            <a:pPr algn="l"/>
            <a:r>
              <a:rPr lang="en-US" altLang="zh-CN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Angle (Reconstructed to Primary ) VS Stop-Z</a:t>
            </a:r>
            <a:endParaRPr lang="zh-CN" alt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E1A85F5-2A89-EF14-9E4E-6F40E51134B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33840" y="6344036"/>
            <a:ext cx="2057400" cy="365125"/>
          </a:xfrm>
        </p:spPr>
        <p:txBody>
          <a:bodyPr/>
          <a:lstStyle/>
          <a:p>
            <a:pPr rtl="0"/>
            <a:fld id="{948F479B-E0FC-4E0E-9ED4-E78C1B7DDD84}" type="datetime1">
              <a:rPr lang="en-US" altLang="zh-CN" noProof="0" smtClean="0"/>
              <a:t>11/23/2023</a:t>
            </a:fld>
            <a:endParaRPr lang="zh-CN" altLang="en-US" noProof="0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DD0120A-5B37-EA40-6ED4-F574913450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6993" y="6325635"/>
            <a:ext cx="5004649" cy="365125"/>
          </a:xfrm>
        </p:spPr>
        <p:txBody>
          <a:bodyPr/>
          <a:lstStyle/>
          <a:p>
            <a:pPr rtl="0"/>
            <a:endParaRPr lang="zh-CN" altLang="en-US" noProof="0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3119886-FBAA-A37D-18BF-AF5FD45B1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57695" y="6325635"/>
            <a:ext cx="565159" cy="365125"/>
          </a:xfrm>
        </p:spPr>
        <p:txBody>
          <a:bodyPr/>
          <a:lstStyle/>
          <a:p>
            <a:pPr rtl="0"/>
            <a:fld id="{5F4C9F40-B079-4B71-A627-7266DFEA7F03}" type="slidenum">
              <a:rPr lang="en-US" altLang="zh-CN" noProof="0" smtClean="0"/>
              <a:t>5</a:t>
            </a:fld>
            <a:endParaRPr lang="zh-CN" altLang="en-US" noProof="0" dirty="0"/>
          </a:p>
        </p:txBody>
      </p:sp>
      <p:sp>
        <p:nvSpPr>
          <p:cNvPr id="12" name="内容占位符 11">
            <a:extLst>
              <a:ext uri="{FF2B5EF4-FFF2-40B4-BE49-F238E27FC236}">
                <a16:creationId xmlns:a16="http://schemas.microsoft.com/office/drawing/2014/main" id="{8B14A459-994D-94AE-38C4-E106622297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1F113BD0-268F-8706-C1CB-0D12153497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478" y="1191905"/>
            <a:ext cx="5631976" cy="4474864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7B3F8304-772B-2A9B-65CE-1F445BA555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6167" y="1004588"/>
            <a:ext cx="5759355" cy="4966939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A43599BE-89E9-E430-DDD0-266CB8131A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47422" y="1578352"/>
            <a:ext cx="2709145" cy="1268840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F1F9CFFC-4448-BAD0-2796-C131A8CBC7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9323" y="855975"/>
            <a:ext cx="2709145" cy="1268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008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>
            <a:extLst>
              <a:ext uri="{FF2B5EF4-FFF2-40B4-BE49-F238E27FC236}">
                <a16:creationId xmlns:a16="http://schemas.microsoft.com/office/drawing/2014/main" id="{DDEDF1AB-888D-339A-0092-A2A2624CA9DD}"/>
              </a:ext>
            </a:extLst>
          </p:cNvPr>
          <p:cNvSpPr/>
          <p:nvPr/>
        </p:nvSpPr>
        <p:spPr>
          <a:xfrm>
            <a:off x="0" y="6276287"/>
            <a:ext cx="12192000" cy="54723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BA6CC8F3-1719-BF61-CB5B-400136CB1874}"/>
              </a:ext>
            </a:extLst>
          </p:cNvPr>
          <p:cNvSpPr/>
          <p:nvPr/>
        </p:nvSpPr>
        <p:spPr>
          <a:xfrm>
            <a:off x="0" y="-30233"/>
            <a:ext cx="12192000" cy="71717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14FB4FCE-C7DA-5A47-0250-CF9FA2E6B5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993" y="95536"/>
            <a:ext cx="11892219" cy="488444"/>
          </a:xfrm>
        </p:spPr>
        <p:txBody>
          <a:bodyPr>
            <a:noAutofit/>
          </a:bodyPr>
          <a:lstStyle/>
          <a:p>
            <a:pPr algn="l"/>
            <a:r>
              <a:rPr lang="en-US" altLang="zh-CN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Chi2 VS Stop-Z</a:t>
            </a:r>
            <a:endParaRPr lang="zh-CN" alt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E1A85F5-2A89-EF14-9E4E-6F40E51134B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33840" y="6344036"/>
            <a:ext cx="2057400" cy="365125"/>
          </a:xfrm>
        </p:spPr>
        <p:txBody>
          <a:bodyPr/>
          <a:lstStyle/>
          <a:p>
            <a:pPr rtl="0"/>
            <a:fld id="{948F479B-E0FC-4E0E-9ED4-E78C1B7DDD84}" type="datetime1">
              <a:rPr lang="en-US" altLang="zh-CN" noProof="0" smtClean="0"/>
              <a:t>11/23/2023</a:t>
            </a:fld>
            <a:endParaRPr lang="zh-CN" altLang="en-US" noProof="0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DD0120A-5B37-EA40-6ED4-F574913450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6993" y="6325635"/>
            <a:ext cx="5004649" cy="365125"/>
          </a:xfrm>
        </p:spPr>
        <p:txBody>
          <a:bodyPr/>
          <a:lstStyle/>
          <a:p>
            <a:pPr rtl="0"/>
            <a:endParaRPr lang="zh-CN" altLang="en-US" noProof="0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3119886-FBAA-A37D-18BF-AF5FD45B1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57695" y="6325635"/>
            <a:ext cx="565159" cy="365125"/>
          </a:xfrm>
        </p:spPr>
        <p:txBody>
          <a:bodyPr/>
          <a:lstStyle/>
          <a:p>
            <a:pPr rtl="0"/>
            <a:fld id="{5F4C9F40-B079-4B71-A627-7266DFEA7F03}" type="slidenum">
              <a:rPr lang="en-US" altLang="zh-CN" noProof="0" smtClean="0"/>
              <a:t>6</a:t>
            </a:fld>
            <a:endParaRPr lang="zh-CN" altLang="en-US" noProof="0" dirty="0"/>
          </a:p>
        </p:txBody>
      </p:sp>
      <p:sp>
        <p:nvSpPr>
          <p:cNvPr id="9" name="内容占位符 8">
            <a:extLst>
              <a:ext uri="{FF2B5EF4-FFF2-40B4-BE49-F238E27FC236}">
                <a16:creationId xmlns:a16="http://schemas.microsoft.com/office/drawing/2014/main" id="{4BC74D1E-1D5B-9EDF-8013-466D5BA27C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AC29E195-FEE8-CA77-E0A1-88B69E7408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7648" y="882649"/>
            <a:ext cx="8743144" cy="5197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2228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>
            <a:extLst>
              <a:ext uri="{FF2B5EF4-FFF2-40B4-BE49-F238E27FC236}">
                <a16:creationId xmlns:a16="http://schemas.microsoft.com/office/drawing/2014/main" id="{DDEDF1AB-888D-339A-0092-A2A2624CA9DD}"/>
              </a:ext>
            </a:extLst>
          </p:cNvPr>
          <p:cNvSpPr/>
          <p:nvPr/>
        </p:nvSpPr>
        <p:spPr>
          <a:xfrm>
            <a:off x="0" y="6276287"/>
            <a:ext cx="12192000" cy="54723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BA6CC8F3-1719-BF61-CB5B-400136CB1874}"/>
              </a:ext>
            </a:extLst>
          </p:cNvPr>
          <p:cNvSpPr/>
          <p:nvPr/>
        </p:nvSpPr>
        <p:spPr>
          <a:xfrm>
            <a:off x="0" y="-30233"/>
            <a:ext cx="12192000" cy="71717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14FB4FCE-C7DA-5A47-0250-CF9FA2E6B5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993" y="95536"/>
            <a:ext cx="11892219" cy="488444"/>
          </a:xfrm>
        </p:spPr>
        <p:txBody>
          <a:bodyPr>
            <a:noAutofit/>
          </a:bodyPr>
          <a:lstStyle/>
          <a:p>
            <a:pPr algn="l"/>
            <a:r>
              <a:rPr lang="en-US" altLang="zh-CN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STK charge1 VS Stop-Z</a:t>
            </a:r>
            <a:endParaRPr lang="zh-CN" alt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E1A85F5-2A89-EF14-9E4E-6F40E51134B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33840" y="6344036"/>
            <a:ext cx="2057400" cy="365125"/>
          </a:xfrm>
        </p:spPr>
        <p:txBody>
          <a:bodyPr/>
          <a:lstStyle/>
          <a:p>
            <a:pPr rtl="0"/>
            <a:fld id="{948F479B-E0FC-4E0E-9ED4-E78C1B7DDD84}" type="datetime1">
              <a:rPr lang="en-US" altLang="zh-CN" noProof="0" smtClean="0"/>
              <a:t>11/23/2023</a:t>
            </a:fld>
            <a:endParaRPr lang="zh-CN" altLang="en-US" noProof="0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DD0120A-5B37-EA40-6ED4-F574913450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6993" y="6325635"/>
            <a:ext cx="5004649" cy="365125"/>
          </a:xfrm>
        </p:spPr>
        <p:txBody>
          <a:bodyPr/>
          <a:lstStyle/>
          <a:p>
            <a:pPr rtl="0"/>
            <a:endParaRPr lang="zh-CN" altLang="en-US" noProof="0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3119886-FBAA-A37D-18BF-AF5FD45B1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57695" y="6325635"/>
            <a:ext cx="565159" cy="365125"/>
          </a:xfrm>
        </p:spPr>
        <p:txBody>
          <a:bodyPr/>
          <a:lstStyle/>
          <a:p>
            <a:pPr rtl="0"/>
            <a:fld id="{5F4C9F40-B079-4B71-A627-7266DFEA7F03}" type="slidenum">
              <a:rPr lang="en-US" altLang="zh-CN" noProof="0" smtClean="0"/>
              <a:t>7</a:t>
            </a:fld>
            <a:endParaRPr lang="zh-CN" altLang="en-US" noProof="0" dirty="0"/>
          </a:p>
        </p:txBody>
      </p:sp>
      <p:sp>
        <p:nvSpPr>
          <p:cNvPr id="9" name="内容占位符 8">
            <a:extLst>
              <a:ext uri="{FF2B5EF4-FFF2-40B4-BE49-F238E27FC236}">
                <a16:creationId xmlns:a16="http://schemas.microsoft.com/office/drawing/2014/main" id="{4BC74D1E-1D5B-9EDF-8013-466D5BA27C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81A3B960-62C5-38E7-6FC4-BE3B285862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4649" y="896890"/>
            <a:ext cx="9238381" cy="5169444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CECE33AC-5C59-779A-6270-5C0E620E5F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825625"/>
            <a:ext cx="2709145" cy="1268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7792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>
            <a:extLst>
              <a:ext uri="{FF2B5EF4-FFF2-40B4-BE49-F238E27FC236}">
                <a16:creationId xmlns:a16="http://schemas.microsoft.com/office/drawing/2014/main" id="{DDEDF1AB-888D-339A-0092-A2A2624CA9DD}"/>
              </a:ext>
            </a:extLst>
          </p:cNvPr>
          <p:cNvSpPr/>
          <p:nvPr/>
        </p:nvSpPr>
        <p:spPr>
          <a:xfrm>
            <a:off x="0" y="6276287"/>
            <a:ext cx="12192000" cy="54723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BA6CC8F3-1719-BF61-CB5B-400136CB1874}"/>
              </a:ext>
            </a:extLst>
          </p:cNvPr>
          <p:cNvSpPr/>
          <p:nvPr/>
        </p:nvSpPr>
        <p:spPr>
          <a:xfrm>
            <a:off x="0" y="-30233"/>
            <a:ext cx="12192000" cy="71717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14FB4FCE-C7DA-5A47-0250-CF9FA2E6B5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993" y="95536"/>
            <a:ext cx="11892219" cy="488444"/>
          </a:xfrm>
        </p:spPr>
        <p:txBody>
          <a:bodyPr>
            <a:noAutofit/>
          </a:bodyPr>
          <a:lstStyle/>
          <a:p>
            <a:pPr algn="l"/>
            <a:r>
              <a:rPr lang="en-US" altLang="zh-CN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STK charge[-1] VS Stop-Z</a:t>
            </a:r>
            <a:endParaRPr lang="zh-CN" alt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E1A85F5-2A89-EF14-9E4E-6F40E51134B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33840" y="6344036"/>
            <a:ext cx="2057400" cy="365125"/>
          </a:xfrm>
        </p:spPr>
        <p:txBody>
          <a:bodyPr/>
          <a:lstStyle/>
          <a:p>
            <a:pPr rtl="0"/>
            <a:fld id="{948F479B-E0FC-4E0E-9ED4-E78C1B7DDD84}" type="datetime1">
              <a:rPr lang="en-US" altLang="zh-CN" noProof="0" smtClean="0"/>
              <a:t>11/23/2023</a:t>
            </a:fld>
            <a:endParaRPr lang="zh-CN" altLang="en-US" noProof="0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DD0120A-5B37-EA40-6ED4-F574913450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6993" y="6325635"/>
            <a:ext cx="5004649" cy="365125"/>
          </a:xfrm>
        </p:spPr>
        <p:txBody>
          <a:bodyPr/>
          <a:lstStyle/>
          <a:p>
            <a:pPr rtl="0"/>
            <a:endParaRPr lang="zh-CN" altLang="en-US" noProof="0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3119886-FBAA-A37D-18BF-AF5FD45B1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57695" y="6325635"/>
            <a:ext cx="565159" cy="365125"/>
          </a:xfrm>
        </p:spPr>
        <p:txBody>
          <a:bodyPr/>
          <a:lstStyle/>
          <a:p>
            <a:pPr rtl="0"/>
            <a:fld id="{5F4C9F40-B079-4B71-A627-7266DFEA7F03}" type="slidenum">
              <a:rPr lang="en-US" altLang="zh-CN" noProof="0" smtClean="0"/>
              <a:t>8</a:t>
            </a:fld>
            <a:endParaRPr lang="zh-CN" altLang="en-US" noProof="0" dirty="0"/>
          </a:p>
        </p:txBody>
      </p:sp>
      <p:sp>
        <p:nvSpPr>
          <p:cNvPr id="9" name="内容占位符 8">
            <a:extLst>
              <a:ext uri="{FF2B5EF4-FFF2-40B4-BE49-F238E27FC236}">
                <a16:creationId xmlns:a16="http://schemas.microsoft.com/office/drawing/2014/main" id="{4BC74D1E-1D5B-9EDF-8013-466D5BA27C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zh-CN" altLang="en-US" dirty="0"/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4F611890-3FD1-49C2-5B39-7D3BB7295D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095" y="742159"/>
            <a:ext cx="5869007" cy="5225253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60261888-7961-248E-BEA6-A23BD186E4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5466" y="872879"/>
            <a:ext cx="5773746" cy="4963814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37C6D68C-5B31-34D3-4402-42D0E30677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8598" y="1425254"/>
            <a:ext cx="2709145" cy="1268840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A4A8FD1E-7124-E554-9FCE-13831243A7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27361" y="3845458"/>
            <a:ext cx="2709145" cy="1268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3819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>
            <a:extLst>
              <a:ext uri="{FF2B5EF4-FFF2-40B4-BE49-F238E27FC236}">
                <a16:creationId xmlns:a16="http://schemas.microsoft.com/office/drawing/2014/main" id="{DDEDF1AB-888D-339A-0092-A2A2624CA9DD}"/>
              </a:ext>
            </a:extLst>
          </p:cNvPr>
          <p:cNvSpPr/>
          <p:nvPr/>
        </p:nvSpPr>
        <p:spPr>
          <a:xfrm>
            <a:off x="0" y="6276287"/>
            <a:ext cx="12192000" cy="54723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BA6CC8F3-1719-BF61-CB5B-400136CB1874}"/>
              </a:ext>
            </a:extLst>
          </p:cNvPr>
          <p:cNvSpPr/>
          <p:nvPr/>
        </p:nvSpPr>
        <p:spPr>
          <a:xfrm>
            <a:off x="0" y="-30233"/>
            <a:ext cx="12192000" cy="71717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14FB4FCE-C7DA-5A47-0250-CF9FA2E6B5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993" y="95536"/>
            <a:ext cx="11892219" cy="488444"/>
          </a:xfrm>
        </p:spPr>
        <p:txBody>
          <a:bodyPr>
            <a:noAutofit/>
          </a:bodyPr>
          <a:lstStyle/>
          <a:p>
            <a:pPr algn="l"/>
            <a:r>
              <a:rPr lang="en-US" altLang="zh-CN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NPoint</a:t>
            </a:r>
            <a:r>
              <a:rPr lang="en-US" altLang="zh-CN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VS Stop-Z</a:t>
            </a:r>
            <a:endParaRPr lang="zh-CN" alt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E1A85F5-2A89-EF14-9E4E-6F40E51134B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33840" y="6344036"/>
            <a:ext cx="2057400" cy="365125"/>
          </a:xfrm>
        </p:spPr>
        <p:txBody>
          <a:bodyPr/>
          <a:lstStyle/>
          <a:p>
            <a:pPr rtl="0"/>
            <a:fld id="{948F479B-E0FC-4E0E-9ED4-E78C1B7DDD84}" type="datetime1">
              <a:rPr lang="en-US" altLang="zh-CN" noProof="0" smtClean="0"/>
              <a:t>11/23/2023</a:t>
            </a:fld>
            <a:endParaRPr lang="zh-CN" altLang="en-US" noProof="0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DD0120A-5B37-EA40-6ED4-F574913450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6993" y="6325635"/>
            <a:ext cx="5004649" cy="365125"/>
          </a:xfrm>
        </p:spPr>
        <p:txBody>
          <a:bodyPr/>
          <a:lstStyle/>
          <a:p>
            <a:pPr rtl="0"/>
            <a:endParaRPr lang="zh-CN" altLang="en-US" noProof="0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3119886-FBAA-A37D-18BF-AF5FD45B1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57695" y="6325635"/>
            <a:ext cx="565159" cy="365125"/>
          </a:xfrm>
        </p:spPr>
        <p:txBody>
          <a:bodyPr/>
          <a:lstStyle/>
          <a:p>
            <a:pPr rtl="0"/>
            <a:fld id="{5F4C9F40-B079-4B71-A627-7266DFEA7F03}" type="slidenum">
              <a:rPr lang="en-US" altLang="zh-CN" noProof="0" smtClean="0"/>
              <a:t>9</a:t>
            </a:fld>
            <a:endParaRPr lang="zh-CN" altLang="en-US" noProof="0" dirty="0"/>
          </a:p>
        </p:txBody>
      </p:sp>
      <p:sp>
        <p:nvSpPr>
          <p:cNvPr id="9" name="内容占位符 8">
            <a:extLst>
              <a:ext uri="{FF2B5EF4-FFF2-40B4-BE49-F238E27FC236}">
                <a16:creationId xmlns:a16="http://schemas.microsoft.com/office/drawing/2014/main" id="{4BC74D1E-1D5B-9EDF-8013-466D5BA27C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3C500C2C-A528-560D-C643-7294A9AEC7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3056" y="787112"/>
            <a:ext cx="9298073" cy="542416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48A1AA77-1AAE-5695-F35B-1284A93817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0101" y="4236693"/>
            <a:ext cx="2709145" cy="1268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4605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模板" id="{AD0D1B89-AA10-451B-B787-63D0A74B8D1C}" vid="{DAB731D7-2EA2-4620-B727-AEA9E754D92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模板</Template>
  <TotalTime>248</TotalTime>
  <Words>176</Words>
  <Application>Microsoft Office PowerPoint</Application>
  <PresentationFormat>宽屏</PresentationFormat>
  <Paragraphs>40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9" baseType="lpstr">
      <vt:lpstr>Söhne</vt:lpstr>
      <vt:lpstr>等线</vt:lpstr>
      <vt:lpstr>等线 Light</vt:lpstr>
      <vt:lpstr>Arial</vt:lpstr>
      <vt:lpstr>Times New Roman</vt:lpstr>
      <vt:lpstr>Office 主题​​</vt:lpstr>
      <vt:lpstr>Track Analysis of Anti-Matter</vt:lpstr>
      <vt:lpstr>PSDQ1 between Anti-Helium and Helium</vt:lpstr>
      <vt:lpstr>PSDQ1 ( Primary Track for Anti-Helium)</vt:lpstr>
      <vt:lpstr>Primary track to Scatter Track</vt:lpstr>
      <vt:lpstr>Angle (Reconstructed to Primary ) VS Stop-Z</vt:lpstr>
      <vt:lpstr>Chi2 VS Stop-Z</vt:lpstr>
      <vt:lpstr>STK charge1 VS Stop-Z</vt:lpstr>
      <vt:lpstr>STK charge[-1] VS Stop-Z</vt:lpstr>
      <vt:lpstr>NPoint VS Stop-Z</vt:lpstr>
      <vt:lpstr>PowerPoint 演示文稿</vt:lpstr>
      <vt:lpstr>PowerPoint 演示文稿</vt:lpstr>
      <vt:lpstr>Summary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Track Analysis of Anti-Matter</dc:title>
  <dc:creator>志会 徐</dc:creator>
  <cp:lastModifiedBy>志会 徐</cp:lastModifiedBy>
  <cp:revision>1</cp:revision>
  <dcterms:created xsi:type="dcterms:W3CDTF">2023-11-22T17:04:33Z</dcterms:created>
  <dcterms:modified xsi:type="dcterms:W3CDTF">2023-11-22T21:13:24Z</dcterms:modified>
</cp:coreProperties>
</file>