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1" r:id="rId3"/>
    <p:sldId id="293" r:id="rId4"/>
    <p:sldId id="288" r:id="rId5"/>
    <p:sldId id="292" r:id="rId6"/>
    <p:sldId id="294" r:id="rId7"/>
    <p:sldId id="296" r:id="rId8"/>
    <p:sldId id="29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1E7E9-B792-5EE3-9988-67A6E36DE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FBAD9C-0238-F49A-DEF1-AF51F0965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3B06C9-9952-0CAF-348A-9F0523B3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928AB6-94F5-3E91-DECA-A73C83BD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2DA8B9-010D-3AAB-3F52-A17EC8B8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38B9D-AB81-3F2F-7E1A-ED032AD9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B2BEA6-7E07-41CC-D73B-F907E7E3B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619BDE-9061-8071-4382-98AA61F6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F620FB-EEFC-39B7-A00A-8F1372CA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C0709B-FD03-3949-33F6-5832C9E9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7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0310F-5396-1704-01FF-F3EEFE69E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162383-83FB-6894-D84D-332593F71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D89B3-6829-058E-045D-391FFC98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77A6D1-E95A-35AD-D81D-B0D7CCF0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BA64FE-298F-8487-EC77-D3969BB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6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78EF0-9B2F-7A02-EAFE-16C3AF09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156DBC-6941-3968-EA42-852FFA5F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A8DB32-CA3D-3F64-E07A-DF4B5EB5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EA052F-F85D-26F4-C904-AA3BFD25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072F8E-8AD5-B0D2-50C3-F18848FD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1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639D7-08DA-E657-03A2-7E9F08F8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AE8DB9-C89C-4242-55BF-326C45D36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6A955-FB7F-FB5E-B9D5-71CFCCF8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54403-0D4F-424B-B684-17226EF8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756E46-AC59-F6F0-34B4-222DB1D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76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C102D-B5F5-BB7A-17D1-24893E41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45E985-F507-F588-9AAF-885CFC84B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86E608-FF77-8D01-AC39-6017FF61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EB7292-2D3C-7B65-2F5F-F9D636AA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940C17-D59D-2497-A1FE-3CD94514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C36D8-CD97-9B66-6CA7-9D4EA389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4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F7558-6D00-0DA6-7BAE-EC0E3765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F8678B-1604-DBA0-08BF-945851C3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6AF362-AADC-B4BD-3C4F-8DC056745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648341-DE4B-9814-124D-A4CC35AE8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08EAD68-0023-F4AD-EFE7-6D341399C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B11715-156E-8F0D-F202-38E0E4A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7D40AC-E75D-C45B-E952-69ACE5D3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C9B44B-D3C9-3AB4-5C83-F3066DC1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EBB9A-C019-9BBF-C342-715A9F85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E28156-F70C-8343-1786-2522E16C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E11585-0C4F-1C52-D90A-3904AFF9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377558-EEE5-DC6C-1CBB-35DBF217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3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38DC2F-649D-F1A2-F45B-07AB5119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EAB058-39ED-EFF8-E38D-CDB54316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EF897F-41DA-3E6E-88C8-FC0380B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02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A71A8-A11C-AD4E-BF34-A7A41195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9FCF6-A31F-F036-E59B-7CA52F9D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64270D-1781-436E-14D9-44D2C3982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52E3F3-1D98-3A00-509E-FC150E6A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5CCC85-E9D4-EACC-1101-AA47DFBF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D05992-4D49-898A-B23F-70733EA0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72082-AD9E-241C-7220-1286D7C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4AF5C6-C2EB-C7D7-CEDE-DCC03606C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89F9F9-83D8-C78F-B2BC-6FB240CB2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DAE524-E737-6B2A-03BA-16F13A21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DBA285-EA57-3635-031F-650AE2BD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FFF0BC-6CAF-B6F3-E23A-0166185F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04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73D3A4-6EFB-D7AE-A48B-C6888504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3FCD48-20AA-47D4-1B39-CD141CE5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7601-CF55-4B2C-BCD5-EC73677BF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40D7-2ED1-4FAB-BA62-75D077546C8F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6B17C8-1539-DE75-1890-04A0CBE49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F9AD2-F605-4FD3-D425-98B66285B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C939-CCB5-4F47-B19A-D16D2A1C12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8143CD-D01E-9C5F-D1A6-1AA6C860E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250" y="1578592"/>
            <a:ext cx="8543499" cy="1578591"/>
          </a:xfrm>
        </p:spPr>
        <p:txBody>
          <a:bodyPr anchor="b">
            <a:normAutofit/>
          </a:bodyPr>
          <a:lstStyle/>
          <a:p>
            <a:r>
              <a:rPr lang="zh-CN" altLang="en-US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反物质研究</a:t>
            </a:r>
            <a:br>
              <a:rPr lang="en-US" altLang="zh-CN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4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选择条件更新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0E4824-AE34-A157-44FD-A7690C72B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8837" y="3966949"/>
            <a:ext cx="5908243" cy="1878842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徐志会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(Zhi-Hui Xu)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xuzh@impcas.ac.cn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Institute of Modern Physics(IMP), CAS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2023-09-17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徽标&#10;&#10;描述已自动生成">
            <a:extLst>
              <a:ext uri="{FF2B5EF4-FFF2-40B4-BE49-F238E27FC236}">
                <a16:creationId xmlns:a16="http://schemas.microsoft.com/office/drawing/2014/main" id="{94137FB3-9E9C-3087-22BD-46971D00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88" y="32462"/>
            <a:ext cx="2313467" cy="2161869"/>
          </a:xfrm>
          <a:prstGeom prst="rect">
            <a:avLst/>
          </a:prstGeom>
        </p:spPr>
      </p:pic>
      <p:pic>
        <p:nvPicPr>
          <p:cNvPr id="7" name="图片 6" descr="徽标&#10;&#10;中度可信度">
            <a:extLst>
              <a:ext uri="{FF2B5EF4-FFF2-40B4-BE49-F238E27FC236}">
                <a16:creationId xmlns:a16="http://schemas.microsoft.com/office/drawing/2014/main" id="{8D30DE38-3E23-73E1-C709-9794E12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0" y="110254"/>
            <a:ext cx="3153037" cy="189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9039" y="6242391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1/17/2024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2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BF0B9AC-FAD6-5391-B3B9-5288C5D08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7" r="55642"/>
          <a:stretch/>
        </p:blipFill>
        <p:spPr>
          <a:xfrm>
            <a:off x="6652476" y="709749"/>
            <a:ext cx="5408195" cy="50896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6C32CE-F56D-8374-9448-2A2600F6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5" y="1036213"/>
            <a:ext cx="5389331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1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1/17/2024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3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147B4FF-826F-68CA-562E-F8649256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" y="846161"/>
            <a:ext cx="11869153" cy="50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1/17/2024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4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E8DE96-D2CD-C863-7775-29FB0A3A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786261"/>
            <a:ext cx="8019047" cy="23989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C6A6A6-1BCD-1B1D-14A6-76C8A90D2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8"/>
          <a:stretch/>
        </p:blipFill>
        <p:spPr>
          <a:xfrm>
            <a:off x="1943100" y="3521158"/>
            <a:ext cx="8265695" cy="23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1/17/2024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5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24EC01D-A030-C311-7068-46F76F46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4"/>
          <a:stretch/>
        </p:blipFill>
        <p:spPr>
          <a:xfrm>
            <a:off x="0" y="750199"/>
            <a:ext cx="12192000" cy="54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9039" y="6242391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1/17/2024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6</a:t>
            </a:fld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6D9C5-F17F-3322-C42E-A45D86C6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161"/>
            <a:ext cx="10515600" cy="533080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6C32CE-F56D-8374-9448-2A2600F6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55" y="1036213"/>
            <a:ext cx="5389331" cy="43163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7722C5-D7C5-A279-F742-31219635C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84" y="882386"/>
            <a:ext cx="5331859" cy="51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0" y="6276287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1/17/2024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7</a:t>
            </a:fld>
            <a:endParaRPr lang="zh-CN" altLang="en-US" noProof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BA3BFBA-F319-5741-12B9-566C8D038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584" y="952857"/>
            <a:ext cx="5506423" cy="31751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F06E53E-938A-1217-63C5-A424C3E32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" r="52027" b="36947"/>
          <a:stretch/>
        </p:blipFill>
        <p:spPr>
          <a:xfrm>
            <a:off x="226993" y="960498"/>
            <a:ext cx="5628375" cy="31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DEDF1AB-888D-339A-0092-A2A2624CA9DD}"/>
              </a:ext>
            </a:extLst>
          </p:cNvPr>
          <p:cNvSpPr/>
          <p:nvPr/>
        </p:nvSpPr>
        <p:spPr>
          <a:xfrm>
            <a:off x="9039" y="6242391"/>
            <a:ext cx="12192000" cy="54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6CC8F3-1719-BF61-CB5B-400136CB1874}"/>
              </a:ext>
            </a:extLst>
          </p:cNvPr>
          <p:cNvSpPr/>
          <p:nvPr/>
        </p:nvSpPr>
        <p:spPr>
          <a:xfrm>
            <a:off x="0" y="-30233"/>
            <a:ext cx="12192000" cy="717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FB4FCE-C7DA-5A47-0250-CF9FA2E6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3" y="95536"/>
            <a:ext cx="8553067" cy="488444"/>
          </a:xfrm>
        </p:spPr>
        <p:txBody>
          <a:bodyPr>
            <a:noAutofit/>
          </a:bodyPr>
          <a:lstStyle/>
          <a:p>
            <a:pPr algn="l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RMS2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1A85F5-2A89-EF14-9E4E-6F40E511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33840" y="6344036"/>
            <a:ext cx="2057400" cy="365125"/>
          </a:xfrm>
        </p:spPr>
        <p:txBody>
          <a:bodyPr/>
          <a:lstStyle/>
          <a:p>
            <a:pPr rtl="0"/>
            <a:fld id="{948F479B-E0FC-4E0E-9ED4-E78C1B7DDD84}" type="datetime1">
              <a:rPr lang="en-US" altLang="zh-CN" noProof="0" smtClean="0"/>
              <a:t>1/17/2024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0120A-5B37-EA40-6ED4-F5749134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93" y="6325635"/>
            <a:ext cx="5004649" cy="365125"/>
          </a:xfrm>
        </p:spPr>
        <p:txBody>
          <a:bodyPr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886-FBAA-A37D-18BF-AF5FD45B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695" y="6325635"/>
            <a:ext cx="565159" cy="365125"/>
          </a:xfrm>
        </p:spPr>
        <p:txBody>
          <a:bodyPr/>
          <a:lstStyle/>
          <a:p>
            <a:pPr rtl="0"/>
            <a:fld id="{5F4C9F40-B079-4B71-A627-7266DFEA7F03}" type="slidenum">
              <a:rPr lang="en-US" altLang="zh-CN" noProof="0" smtClean="0"/>
              <a:t>8</a:t>
            </a:fld>
            <a:endParaRPr lang="zh-CN" altLang="en-US" noProof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DB83CA9-5966-7730-B7C7-71009BE2A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1" y="1305472"/>
            <a:ext cx="5792008" cy="43249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1D361B-77B3-AE2C-7CEA-47306EB4D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48" y="812706"/>
            <a:ext cx="6001752" cy="2480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F499AE0-43DB-B7C9-0F12-AD723E5E2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48" y="3452168"/>
            <a:ext cx="5958160" cy="251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" id="{AD0D1B89-AA10-451B-B787-63D0A74B8D1C}" vid="{DAB731D7-2EA2-4620-B727-AEA9E754D9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1026</TotalTime>
  <Words>51</Words>
  <Application>Microsoft Office PowerPoint</Application>
  <PresentationFormat>宽屏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Times New Roman</vt:lpstr>
      <vt:lpstr>Office 主题​​</vt:lpstr>
      <vt:lpstr>反物质研究 选择条件更新</vt:lpstr>
      <vt:lpstr>Acceptance</vt:lpstr>
      <vt:lpstr>Title</vt:lpstr>
      <vt:lpstr>Title</vt:lpstr>
      <vt:lpstr>Title</vt:lpstr>
      <vt:lpstr>Acceptance</vt:lpstr>
      <vt:lpstr>Title</vt:lpstr>
      <vt:lpstr>RMS2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反物质研究 选择条件更新</dc:title>
  <dc:creator>志会 徐</dc:creator>
  <cp:lastModifiedBy>志会 徐</cp:lastModifiedBy>
  <cp:revision>2</cp:revision>
  <dcterms:created xsi:type="dcterms:W3CDTF">2024-01-16T16:02:35Z</dcterms:created>
  <dcterms:modified xsi:type="dcterms:W3CDTF">2024-01-17T09:08:50Z</dcterms:modified>
</cp:coreProperties>
</file>