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91" r:id="rId4"/>
    <p:sldId id="295" r:id="rId5"/>
    <p:sldId id="296" r:id="rId6"/>
    <p:sldId id="290" r:id="rId7"/>
    <p:sldId id="292" r:id="rId8"/>
    <p:sldId id="293" r:id="rId9"/>
    <p:sldId id="29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9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B1E7E9-B792-5EE3-9988-67A6E36DE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EFBAD9C-0238-F49A-DEF1-AF51F0965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3B06C9-9952-0CAF-348A-9F0523B3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928AB6-94F5-3E91-DECA-A73C83BD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2DA8B9-010D-3AAB-3F52-A17EC8B8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7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38B9D-AB81-3F2F-7E1A-ED032AD9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B2BEA6-7E07-41CC-D73B-F907E7E3B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619BDE-9061-8071-4382-98AA61F6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F620FB-EEFC-39B7-A00A-8F1372CA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C0709B-FD03-3949-33F6-5832C9E9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97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0310F-5396-1704-01FF-F3EEFE69E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162383-83FB-6894-D84D-332593F71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D89B3-6829-058E-045D-391FFC98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77A6D1-E95A-35AD-D81D-B0D7CCF0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BA64FE-298F-8487-EC77-D3969BB9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26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78EF0-9B2F-7A02-EAFE-16C3AF09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156DBC-6941-3968-EA42-852FFA5F5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A8DB32-CA3D-3F64-E07A-DF4B5EB5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EA052F-F85D-26F4-C904-AA3BFD25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072F8E-8AD5-B0D2-50C3-F18848FD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91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5639D7-08DA-E657-03A2-7E9F08F8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AE8DB9-C89C-4242-55BF-326C45D36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6A955-FB7F-FB5E-B9D5-71CFCCF8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E54403-0D4F-424B-B684-17226EF8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756E46-AC59-F6F0-34B4-222DB1D2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76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0C102D-B5F5-BB7A-17D1-24893E41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45E985-F507-F588-9AAF-885CFC84B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86E608-FF77-8D01-AC39-6017FF614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EB7292-2D3C-7B65-2F5F-F9D636AA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940C17-D59D-2497-A1FE-3CD94514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7C36D8-CD97-9B66-6CA7-9D4EA389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4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1F7558-6D00-0DA6-7BAE-EC0E3765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F8678B-1604-DBA0-08BF-945851C3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6AF362-AADC-B4BD-3C4F-8DC056745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648341-DE4B-9814-124D-A4CC35AE8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8EAD68-0023-F4AD-EFE7-6D341399C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B11715-156E-8F0D-F202-38E0E4A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7D40AC-E75D-C45B-E952-69ACE5D3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C9B44B-D3C9-3AB4-5C83-F3066DC1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2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EBB9A-C019-9BBF-C342-715A9F85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E28156-F70C-8343-1786-2522E16C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E11585-0C4F-1C52-D90A-3904AFF9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377558-EEE5-DC6C-1CBB-35DBF217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3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38DC2F-649D-F1A2-F45B-07AB5119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EAB058-39ED-EFF8-E38D-CDB54316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EF897F-41DA-3E6E-88C8-FC0380B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02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A71A8-A11C-AD4E-BF34-A7A41195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D9FCF6-A31F-F036-E59B-7CA52F9D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64270D-1781-436E-14D9-44D2C3982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52E3F3-1D98-3A00-509E-FC150E6A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5CCC85-E9D4-EACC-1101-AA47DFBF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D05992-4D49-898A-B23F-70733EA0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1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72082-AD9E-241C-7220-1286D7C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E4AF5C6-C2EB-C7D7-CEDE-DCC03606C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89F9F9-83D8-C78F-B2BC-6FB240CB2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DAE524-E737-6B2A-03BA-16F13A21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DBA285-EA57-3635-031F-650AE2BD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FFF0BC-6CAF-B6F3-E23A-0166185F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04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73D3A4-6EFB-D7AE-A48B-C688850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3FCD48-20AA-47D4-1B39-CD141CE5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7601-CF55-4B2C-BCD5-EC73677BF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40D7-2ED1-4FAB-BA62-75D077546C8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6B17C8-1539-DE75-1890-04A0CBE49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F9AD2-F605-4FD3-D425-98B66285B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25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8143CD-D01E-9C5F-D1A6-1AA6C860E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4250" y="1578592"/>
            <a:ext cx="8543499" cy="1578591"/>
          </a:xfrm>
        </p:spPr>
        <p:txBody>
          <a:bodyPr anchor="b">
            <a:normAutofit/>
          </a:bodyPr>
          <a:lstStyle/>
          <a:p>
            <a:r>
              <a:rPr lang="en-US" altLang="zh-CN" sz="4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Iron</a:t>
            </a:r>
            <a:r>
              <a:rPr lang="zh-CN" altLang="en-US" sz="4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Spectrum</a:t>
            </a:r>
            <a:r>
              <a:rPr lang="zh-CN" altLang="en-US" sz="4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analysis update</a:t>
            </a:r>
            <a:endParaRPr lang="zh-CN" altLang="en-US" sz="4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0E4824-AE34-A157-44FD-A7690C72B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8837" y="3966949"/>
            <a:ext cx="5908243" cy="1878842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徐志会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(Zhi-Hui Xu)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xuzh@impcas.ac.cn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Institute of Modern Physics(IMP), CAS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2023-04-25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徽标&#10;&#10;描述已自动生成">
            <a:extLst>
              <a:ext uri="{FF2B5EF4-FFF2-40B4-BE49-F238E27FC236}">
                <a16:creationId xmlns:a16="http://schemas.microsoft.com/office/drawing/2014/main" id="{94137FB3-9E9C-3087-22BD-46971D00D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88" y="32462"/>
            <a:ext cx="2313467" cy="2161869"/>
          </a:xfrm>
          <a:prstGeom prst="rect">
            <a:avLst/>
          </a:prstGeom>
        </p:spPr>
      </p:pic>
      <p:pic>
        <p:nvPicPr>
          <p:cNvPr id="7" name="图片 6" descr="徽标&#10;&#10;中度可信度">
            <a:extLst>
              <a:ext uri="{FF2B5EF4-FFF2-40B4-BE49-F238E27FC236}">
                <a16:creationId xmlns:a16="http://schemas.microsoft.com/office/drawing/2014/main" id="{8D30DE38-3E23-73E1-C709-9794E1260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0" y="110254"/>
            <a:ext cx="3153037" cy="18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EC1==0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4/22/2024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2</a:t>
            </a:fld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6D9C5-F17F-3322-C42E-A45D86C6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2C0463C-054C-CF4E-B14A-8FDBDE01A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9" y="1343474"/>
            <a:ext cx="5495663" cy="39372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0DDB949-D87A-F71A-D103-66190AF9E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466" y="1343474"/>
            <a:ext cx="5178683" cy="35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4/22/2024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3</a:t>
            </a:fld>
            <a:endParaRPr lang="zh-CN" altLang="en-US" noProof="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2A2FA31-0A90-DDDE-6B7E-3A58384E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63" y="1105157"/>
            <a:ext cx="5402619" cy="50329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E8D3603-3043-A05F-D77F-17626918A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238" y="957942"/>
            <a:ext cx="3804843" cy="264606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E70D6DC-DB54-3934-96D0-0925C4C05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238" y="3763229"/>
            <a:ext cx="3713907" cy="231454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FE25599-C62F-7955-8FC6-FEA87B5A3745}"/>
              </a:ext>
            </a:extLst>
          </p:cNvPr>
          <p:cNvSpPr txBox="1"/>
          <p:nvPr/>
        </p:nvSpPr>
        <p:spPr>
          <a:xfrm>
            <a:off x="9091499" y="2152559"/>
            <a:ext cx="156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Anti Alpha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AF21DE-88A1-DB11-2877-F870496779B1}"/>
              </a:ext>
            </a:extLst>
          </p:cNvPr>
          <p:cNvSpPr txBox="1"/>
          <p:nvPr/>
        </p:nvSpPr>
        <p:spPr>
          <a:xfrm>
            <a:off x="9266503" y="4519499"/>
            <a:ext cx="139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Alpha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722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简单参数的结果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4/22/2024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4</a:t>
            </a:fld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6D9C5-F17F-3322-C42E-A45D86C6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7188126-9E7B-35A7-1218-929B58817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68" y="1170093"/>
            <a:ext cx="9038010" cy="46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8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对比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和反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4/22/2024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5</a:t>
            </a:fld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6D9C5-F17F-3322-C42E-A45D86C6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3509653-C865-82B2-2C3C-89C35537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50" y="882345"/>
            <a:ext cx="5453222" cy="50933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8C33AB6-D071-5E1D-4C48-A7A9E5CA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297" y="1071956"/>
            <a:ext cx="6128065" cy="445157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D7C8B5E-A03B-1ED0-1670-ED6BFC216677}"/>
              </a:ext>
            </a:extLst>
          </p:cNvPr>
          <p:cNvSpPr txBox="1"/>
          <p:nvPr/>
        </p:nvSpPr>
        <p:spPr>
          <a:xfrm>
            <a:off x="2537569" y="812706"/>
            <a:ext cx="153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Anti He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06A913-4224-C812-9B7D-DA2A9EE6DDA0}"/>
              </a:ext>
            </a:extLst>
          </p:cNvPr>
          <p:cNvSpPr txBox="1"/>
          <p:nvPr/>
        </p:nvSpPr>
        <p:spPr>
          <a:xfrm>
            <a:off x="7971468" y="846161"/>
            <a:ext cx="176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He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0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4/22/2024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6</a:t>
            </a:fld>
            <a:endParaRPr lang="zh-CN" altLang="en-US" noProof="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8CED40-19A1-34BA-A892-6FE861305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0" y="1544417"/>
            <a:ext cx="5846602" cy="43245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68C434-7D13-8986-C509-BC494AD5F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728" y="1544417"/>
            <a:ext cx="5697992" cy="425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1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4/22/2024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7</a:t>
            </a:fld>
            <a:endParaRPr lang="zh-CN" altLang="en-US" noProof="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D6070EA-FF3B-0FEE-62C2-9128DBAC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17" y="1353317"/>
            <a:ext cx="4903329" cy="41513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2F33F9-6BE6-219F-844E-826B8A874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936" y="1115656"/>
            <a:ext cx="4839380" cy="42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1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4/22/2024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8</a:t>
            </a:fld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6D9C5-F17F-3322-C42E-A45D86C6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CB3833F-D75C-8E1E-8839-B70128CFD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23" y="1000000"/>
            <a:ext cx="9529010" cy="4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906179F-9D14-7387-E93B-81923C5B3F33}"/>
              </a:ext>
            </a:extLst>
          </p:cNvPr>
          <p:cNvSpPr txBox="1"/>
          <p:nvPr/>
        </p:nvSpPr>
        <p:spPr>
          <a:xfrm>
            <a:off x="507514" y="3613849"/>
            <a:ext cx="1614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4-8 GeV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5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 – 2.8 GeV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4/22/2024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9</a:t>
            </a:fld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6D9C5-F17F-3322-C42E-A45D86C6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B2FA94C-E041-61EC-02E2-725FC789A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644" y="1009525"/>
            <a:ext cx="6375728" cy="4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4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" id="{AD0D1B89-AA10-451B-B787-63D0A74B8D1C}" vid="{DAB731D7-2EA2-4620-B727-AEA9E754D9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4620</TotalTime>
  <Words>72</Words>
  <Application>Microsoft Office PowerPoint</Application>
  <PresentationFormat>宽屏</PresentationFormat>
  <Paragraphs>34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Times New Roman</vt:lpstr>
      <vt:lpstr>Office 主题​​</vt:lpstr>
      <vt:lpstr>Iron Spectrum analysis update</vt:lpstr>
      <vt:lpstr>EC1==0</vt:lpstr>
      <vt:lpstr>Title</vt:lpstr>
      <vt:lpstr>简单参数的结果</vt:lpstr>
      <vt:lpstr>对比He和反He</vt:lpstr>
      <vt:lpstr>Title</vt:lpstr>
      <vt:lpstr>Title</vt:lpstr>
      <vt:lpstr>Title</vt:lpstr>
      <vt:lpstr>0.8 – 2.8 GeV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 Spectrum analysis update</dc:title>
  <dc:creator>志会 徐</dc:creator>
  <cp:lastModifiedBy>志会 徐</cp:lastModifiedBy>
  <cp:revision>1</cp:revision>
  <dcterms:created xsi:type="dcterms:W3CDTF">2024-04-22T08:14:38Z</dcterms:created>
  <dcterms:modified xsi:type="dcterms:W3CDTF">2024-04-25T13:14:59Z</dcterms:modified>
</cp:coreProperties>
</file>