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ple f" initials="" lastIdx="1" clrIdx="0"/>
  <p:cmAuthor id="1" name="幸全" initials="幸全" lastIdx="1" clrIdx="0"/>
  <p:cmAuthor id="2" name="作者" initials="A" lastIdx="0" clrIdx="1"/>
  <p:cmAuthor id="3" name="Fan F Yang" initials="FFY" lastIdx="2" clrIdx="2"/>
  <p:cmAuthor id="4" name="czy" initials="" lastIdx="1" clrIdx="1"/>
  <p:cmAuthor id="5" name="Leo" initials="L" lastIdx="1" clrIdx="4"/>
  <p:cmAuthor id="6" name="song bin" initials="sb" lastIdx="2" clrIdx="3"/>
  <p:cmAuthor id="8" name="linanfu" initials="l" lastIdx="4" clrIdx="7"/>
  <p:cmAuthor id="7" name="1206988966@qq.com" initials="1" lastIdx="1" clrIdx="2"/>
  <p:cmAuthor id="10" name="张东方" initials="6" lastIdx="1" clrIdx="9"/>
  <p:cmAuthor id="11" name="w" initials="w" lastIdx="2" clrIdx="10"/>
  <p:cmAuthor id="9" name="HUAWEI" initials="H" lastIdx="1" clrIdx="8"/>
  <p:cmAuthor id="77" name="Microsoft 帐户" initials="M帐" lastIdx="2" clrIdx="26"/>
  <p:cmAuthor id="76" name="D" initials="w" lastIdx="6" clrIdx="25"/>
  <p:cmAuthor id="13" name="lvzhibing" initials="l" lastIdx="16" clrIdx="12"/>
  <p:cmAuthor id="14" name="Huang James" initials="JH" lastIdx="3" clrIdx="13"/>
  <p:cmAuthor id="336597413" name="似水流年" initials="似" lastIdx="4" clrIdx="1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镍的系统误差</a:t>
            </a:r>
            <a:r>
              <a:rPr lang="zh-CN" altLang="en-US"/>
              <a:t>分析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/>
              <a:t>2024-10-24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306208" y="201030"/>
            <a:ext cx="9456283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+mn-ea"/>
              </a:defRPr>
            </a:lvl1pPr>
          </a:lstStyle>
          <a:p>
            <a:pPr algn="l"/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P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sdQ 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135071" y="790591"/>
            <a:ext cx="8789189" cy="0"/>
          </a:xfrm>
          <a:prstGeom prst="line">
            <a:avLst/>
          </a:prstGeom>
          <a:ln w="762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108700" y="1348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9320" y="5499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6320" y="5626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z="1400" smtClean="0"/>
            </a:fld>
            <a:endParaRPr lang="zh-CN" altLang="en-US" sz="1400"/>
          </a:p>
        </p:txBody>
      </p:sp>
      <p:pic>
        <p:nvPicPr>
          <p:cNvPr id="4" name="图片 3" descr="微信截图_202410240954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6080" y="1195705"/>
            <a:ext cx="6878320" cy="52812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35700" y="1475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 advTm="1234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306208" y="201030"/>
            <a:ext cx="9456283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+mn-ea"/>
              </a:defRPr>
            </a:lvl1pPr>
          </a:lstStyle>
          <a:p>
            <a:pPr algn="l"/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P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sdQRMS 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135071" y="790591"/>
            <a:ext cx="8789189" cy="0"/>
          </a:xfrm>
          <a:prstGeom prst="line">
            <a:avLst/>
          </a:prstGeom>
          <a:ln w="762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108700" y="1348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9320" y="5499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6320" y="5626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z="1400" smtClean="0"/>
            </a:fld>
            <a:endParaRPr lang="zh-CN" altLang="en-US" sz="1400"/>
          </a:p>
        </p:txBody>
      </p:sp>
      <p:sp>
        <p:nvSpPr>
          <p:cNvPr id="5" name="文本框 4"/>
          <p:cNvSpPr txBox="1"/>
          <p:nvPr/>
        </p:nvSpPr>
        <p:spPr>
          <a:xfrm>
            <a:off x="6235700" y="1475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pic>
        <p:nvPicPr>
          <p:cNvPr id="3" name="图片 2" descr="微信截图_202410240951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9095" y="1196975"/>
            <a:ext cx="7075170" cy="5208905"/>
          </a:xfrm>
          <a:prstGeom prst="rect">
            <a:avLst/>
          </a:prstGeom>
        </p:spPr>
      </p:pic>
    </p:spTree>
  </p:cSld>
  <p:clrMapOvr>
    <a:masterClrMapping/>
  </p:clrMapOvr>
  <p:transition advTm="1234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306208" y="201030"/>
            <a:ext cx="9456283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+mn-ea"/>
              </a:defRPr>
            </a:lvl1pPr>
          </a:lstStyle>
          <a:p>
            <a:pPr algn="l"/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Unfolding  and Back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ground 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135071" y="790591"/>
            <a:ext cx="8789189" cy="0"/>
          </a:xfrm>
          <a:prstGeom prst="line">
            <a:avLst/>
          </a:prstGeom>
          <a:ln w="762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108700" y="1348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9320" y="5499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6320" y="5626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z="1400" smtClean="0"/>
            </a:fld>
            <a:endParaRPr lang="zh-CN" altLang="en-US" sz="1400"/>
          </a:p>
        </p:txBody>
      </p:sp>
      <p:sp>
        <p:nvSpPr>
          <p:cNvPr id="5" name="文本框 4"/>
          <p:cNvSpPr txBox="1"/>
          <p:nvPr/>
        </p:nvSpPr>
        <p:spPr>
          <a:xfrm>
            <a:off x="6235700" y="1475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pic>
        <p:nvPicPr>
          <p:cNvPr id="4" name="图片 3" descr="微信截图_202410240821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3065" y="1067435"/>
            <a:ext cx="5172075" cy="4652645"/>
          </a:xfrm>
          <a:prstGeom prst="rect">
            <a:avLst/>
          </a:prstGeom>
        </p:spPr>
      </p:pic>
      <p:pic>
        <p:nvPicPr>
          <p:cNvPr id="9" name="图片 8" descr="微信截图_202410240911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615" y="1122680"/>
            <a:ext cx="5118100" cy="46132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697355" y="3284770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Unfolding</a:t>
            </a:r>
            <a:endParaRPr lang="en-US" altLang="zh-CN" sz="18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64000" y="3245485"/>
            <a:ext cx="627126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                                       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Background </a:t>
            </a:r>
            <a:endParaRPr lang="en-US" altLang="zh-CN" sz="1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+mj-cs"/>
              <a:sym typeface="+mn-ea"/>
            </a:endParaRPr>
          </a:p>
        </p:txBody>
      </p:sp>
    </p:spTree>
  </p:cSld>
  <p:clrMapOvr>
    <a:masterClrMapping/>
  </p:clrMapOvr>
  <p:transition advTm="1234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306208" y="201030"/>
            <a:ext cx="9456283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+mn-ea"/>
              </a:defRPr>
            </a:lvl1pPr>
          </a:lstStyle>
          <a:p>
            <a:pPr algn="l"/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P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sdQ 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135071" y="790591"/>
            <a:ext cx="8789189" cy="0"/>
          </a:xfrm>
          <a:prstGeom prst="line">
            <a:avLst/>
          </a:prstGeom>
          <a:ln w="762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108700" y="1348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9320" y="5499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6320" y="5626100"/>
            <a:ext cx="11040745" cy="7797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ct val="150000"/>
              </a:lnSpc>
            </a:pP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z="1400" smtClean="0"/>
            </a:fld>
            <a:endParaRPr lang="zh-CN" altLang="en-US" sz="1400"/>
          </a:p>
        </p:txBody>
      </p:sp>
      <p:sp>
        <p:nvSpPr>
          <p:cNvPr id="5" name="文本框 4"/>
          <p:cNvSpPr txBox="1"/>
          <p:nvPr/>
        </p:nvSpPr>
        <p:spPr>
          <a:xfrm>
            <a:off x="6235700" y="1475105"/>
            <a:ext cx="6221095" cy="35934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pic>
        <p:nvPicPr>
          <p:cNvPr id="3" name="图片 2" descr="微信截图_202410240921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6070" y="1313815"/>
            <a:ext cx="4851400" cy="4686300"/>
          </a:xfrm>
          <a:prstGeom prst="rect">
            <a:avLst/>
          </a:prstGeom>
        </p:spPr>
      </p:pic>
      <p:pic>
        <p:nvPicPr>
          <p:cNvPr id="9" name="图片 8" descr="微信截图_202410240922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305" y="1475105"/>
            <a:ext cx="4677410" cy="4617720"/>
          </a:xfrm>
          <a:prstGeom prst="rect">
            <a:avLst/>
          </a:prstGeom>
        </p:spPr>
      </p:pic>
    </p:spTree>
  </p:cSld>
  <p:clrMapOvr>
    <a:masterClrMapping/>
  </p:clrMapOvr>
  <p:transition advTm="1234"/>
</p:sld>
</file>

<file path=ppt/tags/tag1.xml><?xml version="1.0" encoding="utf-8"?>
<p:tagLst xmlns:p="http://schemas.openxmlformats.org/presentationml/2006/main">
  <p:tag name="commondata" val="eyJoZGlkIjoiZGMwMmU3ZDI2NWQ4OWJjOWNhY2E2MTE3MmJkY2Q4ZW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WPS 演示</Application>
  <PresentationFormat>宽屏</PresentationFormat>
  <Paragraphs>24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Calibri</vt:lpstr>
      <vt:lpstr>微软雅黑</vt:lpstr>
      <vt:lpstr>方正兰亭准黑_GBK</vt:lpstr>
      <vt:lpstr>黑体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quan chen</dc:creator>
  <cp:lastModifiedBy>似水流年</cp:lastModifiedBy>
  <cp:revision>4</cp:revision>
  <dcterms:created xsi:type="dcterms:W3CDTF">2023-08-09T12:44:00Z</dcterms:created>
  <dcterms:modified xsi:type="dcterms:W3CDTF">2024-10-24T02:02:11Z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2052-12.1.0.18608</vt:lpwstr>
  </property>
</Properties>
</file>