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00" r:id="rId4"/>
    <p:sldId id="293" r:id="rId5"/>
    <p:sldId id="289" r:id="rId6"/>
    <p:sldId id="269" r:id="rId7"/>
    <p:sldId id="292" r:id="rId8"/>
    <p:sldId id="286" r:id="rId9"/>
    <p:sldId id="294" r:id="rId10"/>
    <p:sldId id="285" r:id="rId11"/>
    <p:sldId id="287" r:id="rId12"/>
    <p:sldId id="291" r:id="rId13"/>
    <p:sldId id="298" r:id="rId14"/>
    <p:sldId id="295" r:id="rId15"/>
    <p:sldId id="296" r:id="rId16"/>
    <p:sldId id="29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A693-27B4-4989-AFE1-8A0A96F2EBD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2C03-7A1C-4DCC-9287-63B8AD404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3335" y="1617345"/>
            <a:ext cx="9396095" cy="1175385"/>
          </a:xfrm>
        </p:spPr>
        <p:txBody>
          <a:bodyPr/>
          <a:lstStyle/>
          <a:p>
            <a:r>
              <a:rPr lang="en-US" altLang="zh-CN" dirty="0"/>
              <a:t>Positron Spectrum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3516" y="4063433"/>
            <a:ext cx="9384484" cy="525345"/>
          </a:xfrm>
        </p:spPr>
        <p:txBody>
          <a:bodyPr/>
          <a:lstStyle/>
          <a:p>
            <a:r>
              <a:rPr lang="en-US" altLang="zh-CN" dirty="0"/>
              <a:t>Yu </a:t>
            </a:r>
            <a:r>
              <a:rPr lang="en-US" altLang="zh-CN" dirty="0" err="1"/>
              <a:t>Nie</a:t>
            </a:r>
            <a:r>
              <a:rPr lang="en-US" altLang="zh-CN" dirty="0"/>
              <a:t>   2024.11.07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06" y="0"/>
            <a:ext cx="5743074" cy="66278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Ep discrimination (2)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42045" y="6492875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10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E5A0FE-41FB-4B96-845A-1BCEA029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1324682"/>
            <a:ext cx="5681134" cy="42086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F6CF05-F89C-4E58-8763-660D275C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0590"/>
            <a:ext cx="5628056" cy="4096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06" y="146593"/>
            <a:ext cx="6513094" cy="662782"/>
          </a:xfrm>
        </p:spPr>
        <p:txBody>
          <a:bodyPr>
            <a:normAutofit fontScale="90000"/>
          </a:bodyPr>
          <a:lstStyle/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Ep discrimination (2)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Tx/>
              <a:buSzTx/>
              <a:buFontTx/>
            </a:pPr>
            <a:fld id="{9A0DB2DC-4C9A-4742-B13C-FB6460FD3503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11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E64108-C4FA-4B60-BF58-C5B8826E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06" y="809374"/>
            <a:ext cx="3902763" cy="29761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1AD480-420D-44EC-B22A-B13BCA4E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06" y="3785550"/>
            <a:ext cx="3902762" cy="29869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C99FE7-7E74-419A-B15A-8216C682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778" y="809374"/>
            <a:ext cx="3828919" cy="29046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9438AE-D665-4E7A-9DA5-06094C648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82" y="3793204"/>
            <a:ext cx="4045229" cy="29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Result (2)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12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E74EA7-A600-4E0D-B24A-F8B266CF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7" y="989435"/>
            <a:ext cx="7640771" cy="53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06" y="0"/>
            <a:ext cx="5743074" cy="66278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Ep discrimination (3)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42045" y="6492875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13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A8FE8F-CD44-4970-BF88-9AC369A2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864745"/>
            <a:ext cx="8165238" cy="57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3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06" y="0"/>
            <a:ext cx="5743074" cy="66278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Ep discrimination (3)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42045" y="6492875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14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E932D3-3E87-4FCB-9216-83DAC3D6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" y="559443"/>
            <a:ext cx="3946499" cy="29652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E23061-9BD4-4272-B296-FD7CC3A9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67" y="559443"/>
            <a:ext cx="3972178" cy="29909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C4F4068-9DA3-48F9-8A06-A4EEABE42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780" y="2156392"/>
            <a:ext cx="3937643" cy="29823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3C04927-A741-459F-ACAE-1015D0D6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4" y="3567664"/>
            <a:ext cx="3972178" cy="29962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B7305A7-88DF-458D-AEE6-BFE7382DE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031" y="3572951"/>
            <a:ext cx="4061649" cy="29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6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Result (3)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15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5E0A20-4291-4F6B-8ACC-B1074D28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42" y="862167"/>
            <a:ext cx="8052116" cy="57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Acceptance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16</a:t>
            </a:fld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EA586E-625F-49EC-ADD8-CF0D327B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74" y="3560790"/>
            <a:ext cx="3910047" cy="2859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50C2E9-23E2-4400-98D4-0A02E3246DC1}"/>
                  </a:ext>
                </a:extLst>
              </p:cNvPr>
              <p:cNvSpPr txBox="1"/>
              <p:nvPr/>
            </p:nvSpPr>
            <p:spPr>
              <a:xfrm>
                <a:off x="65405" y="1287055"/>
                <a:ext cx="6219121" cy="215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𝑠𝑒𝑙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𝐶𝑜𝑟𝑟𝑒𝑐𝑡𝑡𝑒𝑑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𝐾𝑖𝑛𝑒𝑡𝑖𝑐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400" b="0" dirty="0"/>
                  <a:t>, reduce the effect of limited energy resolution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Acceptance underestimation : edge of MC Energy Range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50C2E9-23E2-4400-98D4-0A02E324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" y="1287055"/>
                <a:ext cx="6219121" cy="2158027"/>
              </a:xfrm>
              <a:prstGeom prst="rect">
                <a:avLst/>
              </a:prstGeom>
              <a:blipFill>
                <a:blip r:embed="rId3"/>
                <a:stretch>
                  <a:fillRect l="-1373" r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CDE648-F13C-45C1-983F-2BFA03F90949}"/>
              </a:ext>
            </a:extLst>
          </p:cNvPr>
          <p:cNvGrpSpPr/>
          <p:nvPr/>
        </p:nvGrpSpPr>
        <p:grpSpPr>
          <a:xfrm>
            <a:off x="573695" y="4127145"/>
            <a:ext cx="4608116" cy="1263677"/>
            <a:chOff x="7101284" y="5291667"/>
            <a:chExt cx="4608116" cy="1263677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828B55B-65FB-4428-BC99-62FDAD19D5D2}"/>
                </a:ext>
              </a:extLst>
            </p:cNvPr>
            <p:cNvCxnSpPr/>
            <p:nvPr/>
          </p:nvCxnSpPr>
          <p:spPr>
            <a:xfrm>
              <a:off x="7101284" y="5427133"/>
              <a:ext cx="4608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EF7900F-0106-4733-BC53-5328A6ECA5E0}"/>
                </a:ext>
              </a:extLst>
            </p:cNvPr>
            <p:cNvCxnSpPr>
              <a:cxnSpLocks/>
            </p:cNvCxnSpPr>
            <p:nvPr/>
          </p:nvCxnSpPr>
          <p:spPr>
            <a:xfrm>
              <a:off x="7975600" y="5291667"/>
              <a:ext cx="0" cy="10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9293F7E-176B-4C68-8D03-116685ADCBDD}"/>
                </a:ext>
              </a:extLst>
            </p:cNvPr>
            <p:cNvCxnSpPr>
              <a:cxnSpLocks/>
            </p:cNvCxnSpPr>
            <p:nvPr/>
          </p:nvCxnSpPr>
          <p:spPr>
            <a:xfrm>
              <a:off x="9025467" y="5291667"/>
              <a:ext cx="0" cy="532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6F94921-9975-421C-B7E7-982414A577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41467" y="5291667"/>
              <a:ext cx="0" cy="532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A31DE02-C9D6-45A3-8011-1BB98BBD06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934" y="5304366"/>
              <a:ext cx="0" cy="105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46E3124-65DA-4224-8EFA-573CFAA01317}"/>
                </a:ext>
              </a:extLst>
            </p:cNvPr>
            <p:cNvSpPr txBox="1"/>
            <p:nvPr/>
          </p:nvSpPr>
          <p:spPr>
            <a:xfrm>
              <a:off x="8206560" y="560284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Bin 1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BD16FF-9327-46EE-AB15-1C7EBEA8B196}"/>
                </a:ext>
              </a:extLst>
            </p:cNvPr>
            <p:cNvSpPr txBox="1"/>
            <p:nvPr/>
          </p:nvSpPr>
          <p:spPr>
            <a:xfrm>
              <a:off x="9226792" y="558800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Bin 2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17E0469-7FAA-4C0F-BF6D-1FE318029084}"/>
                </a:ext>
              </a:extLst>
            </p:cNvPr>
            <p:cNvSpPr txBox="1"/>
            <p:nvPr/>
          </p:nvSpPr>
          <p:spPr>
            <a:xfrm>
              <a:off x="10247024" y="560284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Bin 3</a:t>
              </a:r>
              <a:endParaRPr lang="zh-CN" altLang="en-US" dirty="0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5DB4D71-1EDF-4A0E-B28E-E1FFB4E279DC}"/>
                </a:ext>
              </a:extLst>
            </p:cNvPr>
            <p:cNvCxnSpPr/>
            <p:nvPr/>
          </p:nvCxnSpPr>
          <p:spPr>
            <a:xfrm>
              <a:off x="7975600" y="6155267"/>
              <a:ext cx="30903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B7D05C0-0414-4C56-8B73-CC5667DB3E66}"/>
                </a:ext>
              </a:extLst>
            </p:cNvPr>
            <p:cNvSpPr txBox="1"/>
            <p:nvPr/>
          </p:nvSpPr>
          <p:spPr>
            <a:xfrm>
              <a:off x="8715110" y="6186012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10 GeV-30 GeV</a:t>
              </a:r>
              <a:endParaRPr lang="zh-CN" altLang="en-US" dirty="0"/>
            </a:p>
          </p:txBody>
        </p:sp>
      </p:grp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A9D6052-D230-4203-8F9C-5EFCCCC85982}"/>
              </a:ext>
            </a:extLst>
          </p:cNvPr>
          <p:cNvCxnSpPr/>
          <p:nvPr/>
        </p:nvCxnSpPr>
        <p:spPr>
          <a:xfrm>
            <a:off x="1007533" y="4438321"/>
            <a:ext cx="7450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F04FF82-09BC-46AF-AB78-6D5E2533E906}"/>
              </a:ext>
            </a:extLst>
          </p:cNvPr>
          <p:cNvCxnSpPr/>
          <p:nvPr/>
        </p:nvCxnSpPr>
        <p:spPr>
          <a:xfrm flipH="1">
            <a:off x="458117" y="4438321"/>
            <a:ext cx="787400" cy="1369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ADF4B5A8-E7A9-4304-B629-C42B5361215A}"/>
              </a:ext>
            </a:extLst>
          </p:cNvPr>
          <p:cNvSpPr txBox="1"/>
          <p:nvPr/>
        </p:nvSpPr>
        <p:spPr>
          <a:xfrm>
            <a:off x="0" y="5799176"/>
            <a:ext cx="222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Events immigration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23E381-B3D2-5CD1-A8AB-3DFC3ED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374" y="452508"/>
            <a:ext cx="4164741" cy="31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5405" y="95885"/>
                <a:ext cx="7910195" cy="66294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latin typeface="微软雅黑" panose="020B0503020204020204" charset="-122"/>
                    <a:ea typeface="微软雅黑" panose="020B0503020204020204" charset="-122"/>
                  </a:rPr>
                  <a:t>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405" y="95885"/>
                <a:ext cx="7910195" cy="662940"/>
              </a:xfrm>
              <a:blipFill>
                <a:blip r:embed="rId2"/>
                <a:stretch>
                  <a:fillRect l="-2776" t="-24074" b="-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2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16C3C0-A78F-4422-984B-18052FEE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3" y="758825"/>
            <a:ext cx="2729917" cy="1921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0F6F15-9E06-4968-AB48-5BD10CB3E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045" y="756579"/>
            <a:ext cx="2729918" cy="1922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00EEE7-C0F3-4B9B-95A1-70EB0CEE1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208" y="756579"/>
            <a:ext cx="2658800" cy="18729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0E5DE8-3F37-427B-A178-A62B53922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35" y="2680544"/>
            <a:ext cx="2729917" cy="19301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8D36D8-2473-45F4-B855-2C8A78860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045" y="2678619"/>
            <a:ext cx="2742128" cy="19031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1D7C1B-A326-4D6E-A008-EF3FD819A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208" y="2678619"/>
            <a:ext cx="2639550" cy="18729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03A8046-2148-4AA2-9B6E-2F73DEDD0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35" y="4715278"/>
            <a:ext cx="2729917" cy="19376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6A9A704-1074-4531-8D52-44F2CA553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2467" y="4714568"/>
            <a:ext cx="2729917" cy="19382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7C5E52-756B-4A9A-83F3-94B55D614D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1638" y="4701886"/>
            <a:ext cx="2743200" cy="1950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EW Cut Check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3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500A39-E527-4AFC-A531-6822AF58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2" y="994079"/>
            <a:ext cx="8610601" cy="56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N versus Var x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4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7A6561-BBE4-4C6A-9DFB-A35A6BE6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14" y="758825"/>
            <a:ext cx="9650172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Ep discrimination (1)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5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FA3FCA-277A-4720-848D-67449516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90" y="427355"/>
            <a:ext cx="4334722" cy="3196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DC5DE2-2A7B-4135-B394-50153562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3" y="3686680"/>
            <a:ext cx="4351657" cy="32012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D38054-821C-4EA3-AB00-7AF34E029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6680"/>
            <a:ext cx="4203976" cy="308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F65235-03DA-43FC-8062-73C500D51F32}"/>
                  </a:ext>
                </a:extLst>
              </p:cNvPr>
              <p:cNvSpPr txBox="1"/>
              <p:nvPr/>
            </p:nvSpPr>
            <p:spPr>
              <a:xfrm>
                <a:off x="127424" y="1008850"/>
                <a:ext cx="6155266" cy="242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Smear: Crystal Ball function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𝑣𝑎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𝑣𝑎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𝑝𝑒𝑎𝑘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𝑣𝑎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𝑝𝑒𝑎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𝑣𝑎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𝑣𝑎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𝑝𝑒𝑎𝑘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𝑣𝑎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𝑝𝑒𝑎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F65235-03DA-43FC-8062-73C500D5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4" y="1008850"/>
                <a:ext cx="6155266" cy="2420150"/>
              </a:xfrm>
              <a:prstGeom prst="rect">
                <a:avLst/>
              </a:prstGeom>
              <a:blipFill>
                <a:blip r:embed="rId5"/>
                <a:stretch>
                  <a:fillRect l="-693" t="-1256" b="-1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11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Smear Parameters: Proton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6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9E6889-FA4D-480B-A8FB-80A58007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" y="787063"/>
            <a:ext cx="4066578" cy="26513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F78944-0E47-46F9-B491-1E899340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36" y="777663"/>
            <a:ext cx="4159171" cy="2651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D47885-77C1-4EB4-A8B9-0AE53255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68" y="837576"/>
            <a:ext cx="3991146" cy="25914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0C1B1B-7C7C-4136-B750-659116C11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9393"/>
            <a:ext cx="4084336" cy="26669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67C149F-D804-4CD2-8E2E-D7BEE24E9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501" y="3687884"/>
            <a:ext cx="4084336" cy="26699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FD5F77-C2F3-4CD8-B808-E657BB423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168" y="3629902"/>
            <a:ext cx="3991146" cy="2726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Smear Parameters: Electron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7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AFCA95-B19D-4F49-AF33-05C1FAC6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8" y="1088443"/>
            <a:ext cx="3978719" cy="25691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9E7EFC-9C89-465C-A04E-D82007933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423" y="1047200"/>
            <a:ext cx="4041059" cy="26516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507956-1FF9-47A1-A289-11B92510A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2" y="1047200"/>
            <a:ext cx="3969909" cy="26103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BC741A-DC3E-4FFC-8AC4-EFF402584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39" y="3657599"/>
            <a:ext cx="3827302" cy="25691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D6B4FFE-5999-48B2-BA06-1AD69430C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422" y="3656016"/>
            <a:ext cx="4016839" cy="265480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B0CAC2-4497-4C76-9BC7-7047B0CB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921" y="3654578"/>
            <a:ext cx="3971037" cy="26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Ep discrimination (1)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8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E0BB2C-8155-4218-8561-25770BAC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7" y="859223"/>
            <a:ext cx="4246501" cy="28934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6FD8CE-43C6-4A02-AE5C-34402762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58" y="907624"/>
            <a:ext cx="4003293" cy="27966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4339FA-0E15-4230-8F34-D0294F3D2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66" y="3919336"/>
            <a:ext cx="4246501" cy="2842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19D42B-8D26-4273-8441-113F25B67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58" y="3939655"/>
            <a:ext cx="4003293" cy="28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5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95885"/>
            <a:ext cx="7910195" cy="66294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Result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(1)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881745" y="6356350"/>
            <a:ext cx="2743200" cy="365125"/>
          </a:xfrm>
        </p:spPr>
        <p:txBody>
          <a:bodyPr/>
          <a:lstStyle/>
          <a:p>
            <a:fld id="{EC662C03-7A1C-4DCC-9287-63B8AD404187}" type="slidenum">
              <a:rPr lang="zh-CN" altLang="en-US" sz="1400" b="1" smtClean="0">
                <a:latin typeface="微软雅黑" panose="020B0503020204020204" charset="-122"/>
                <a:ea typeface="微软雅黑" panose="020B0503020204020204" charset="-122"/>
              </a:rPr>
              <a:t>9</a:t>
            </a:fld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5DF4BC-E2EC-44BB-BF3F-29DF157D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88" y="758825"/>
            <a:ext cx="7888157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0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Y3ZjJmYzQxNzk2YTUwZTUwNWU5NDkyNWUwYjQ3N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148</Words>
  <Application>Microsoft Office PowerPoint</Application>
  <PresentationFormat>宽屏</PresentationFormat>
  <Paragraphs>43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Cambria Math</vt:lpstr>
      <vt:lpstr>Office 主题​​</vt:lpstr>
      <vt:lpstr>Positron Spectrum</vt:lpstr>
      <vt:lpstr>Difference between e^+ e^-</vt:lpstr>
      <vt:lpstr>EW Cut Check</vt:lpstr>
      <vt:lpstr>N versus Var x</vt:lpstr>
      <vt:lpstr>Ep discrimination (1)</vt:lpstr>
      <vt:lpstr>Smear Parameters: Proton</vt:lpstr>
      <vt:lpstr>Smear Parameters: Electron</vt:lpstr>
      <vt:lpstr>Ep discrimination (1)</vt:lpstr>
      <vt:lpstr>Result (1)</vt:lpstr>
      <vt:lpstr>Ep discrimination (2)</vt:lpstr>
      <vt:lpstr>Ep discrimination (2)</vt:lpstr>
      <vt:lpstr>Result (2)</vt:lpstr>
      <vt:lpstr>Ep discrimination (3)</vt:lpstr>
      <vt:lpstr>Ep discrimination (3)</vt:lpstr>
      <vt:lpstr>Result (3)</vt:lpstr>
      <vt:lpstr>Acceptance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Spectrum with new method</dc:title>
  <dc:creator>Puzzle Perfect</dc:creator>
  <cp:lastModifiedBy>Puzzle Perfect</cp:lastModifiedBy>
  <cp:revision>77</cp:revision>
  <dcterms:created xsi:type="dcterms:W3CDTF">2024-01-28T10:34:00Z</dcterms:created>
  <dcterms:modified xsi:type="dcterms:W3CDTF">2024-11-07T02:04:53Z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8F3A7BE959D241B9982B1C8DD8383ADA_13</vt:lpwstr>
  </property>
  <property fmtid="{D5CDD505-2E9C-101B-9397-08002B2CF9AE}" pid="3" name="KSOProductBuildVer">
    <vt:lpwstr>2052-12.1.0.17147</vt:lpwstr>
  </property>
</Properties>
</file>